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2" r:id="rId3"/>
    <p:sldMasterId id="2147483699" r:id="rId4"/>
    <p:sldMasterId id="2147483711" r:id="rId5"/>
    <p:sldMasterId id="2147483724" r:id="rId6"/>
    <p:sldMasterId id="2147483736" r:id="rId7"/>
    <p:sldMasterId id="2147483753" r:id="rId8"/>
    <p:sldMasterId id="2147483765" r:id="rId9"/>
    <p:sldMasterId id="2147483779" r:id="rId10"/>
    <p:sldMasterId id="2147483796" r:id="rId11"/>
    <p:sldMasterId id="2147483808" r:id="rId12"/>
    <p:sldMasterId id="2147483821" r:id="rId13"/>
    <p:sldMasterId id="2147483833" r:id="rId14"/>
  </p:sldMasterIdLst>
  <p:notesMasterIdLst>
    <p:notesMasterId r:id="rId55"/>
  </p:notesMasterIdLst>
  <p:sldIdLst>
    <p:sldId id="1983" r:id="rId15"/>
    <p:sldId id="1883" r:id="rId16"/>
    <p:sldId id="1438" r:id="rId17"/>
    <p:sldId id="1471" r:id="rId18"/>
    <p:sldId id="1437" r:id="rId19"/>
    <p:sldId id="1460" r:id="rId20"/>
    <p:sldId id="1441" r:id="rId21"/>
    <p:sldId id="988" r:id="rId22"/>
    <p:sldId id="1974" r:id="rId23"/>
    <p:sldId id="1953" r:id="rId24"/>
    <p:sldId id="1975" r:id="rId25"/>
    <p:sldId id="1984" r:id="rId26"/>
    <p:sldId id="1985" r:id="rId27"/>
    <p:sldId id="1996" r:id="rId28"/>
    <p:sldId id="1987" r:id="rId29"/>
    <p:sldId id="1988" r:id="rId30"/>
    <p:sldId id="1990" r:id="rId31"/>
    <p:sldId id="1991" r:id="rId32"/>
    <p:sldId id="1994" r:id="rId33"/>
    <p:sldId id="1986" r:id="rId34"/>
    <p:sldId id="1997" r:id="rId35"/>
    <p:sldId id="2012" r:id="rId36"/>
    <p:sldId id="2001" r:id="rId37"/>
    <p:sldId id="1785" r:id="rId38"/>
    <p:sldId id="1488" r:id="rId39"/>
    <p:sldId id="2003" r:id="rId40"/>
    <p:sldId id="2005" r:id="rId41"/>
    <p:sldId id="2004" r:id="rId42"/>
    <p:sldId id="444" r:id="rId43"/>
    <p:sldId id="1911" r:id="rId44"/>
    <p:sldId id="2008" r:id="rId45"/>
    <p:sldId id="2006" r:id="rId46"/>
    <p:sldId id="2009" r:id="rId47"/>
    <p:sldId id="2010" r:id="rId48"/>
    <p:sldId id="2007" r:id="rId49"/>
    <p:sldId id="2011" r:id="rId50"/>
    <p:sldId id="2013" r:id="rId51"/>
    <p:sldId id="2016" r:id="rId52"/>
    <p:sldId id="2015" r:id="rId53"/>
    <p:sldId id="735" r:id="rId5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960EF-C465-4618-9EBC-D713D0976541}" type="datetimeFigureOut">
              <a:rPr lang="nl-NL" smtClean="0"/>
              <a:t>12-3-2021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C98E4-E711-4034-99F3-205C7EAE5B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8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7DD5A-AEB3-4D8F-B842-745ED95A89D9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705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4.jpe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jpe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E95F1-401B-4128-87D4-723B4F8B4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32DE3F-F01C-4627-A177-2DAF5D33E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46E71F-E146-4811-9936-142FC9DF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EEBE2C-0399-492A-B938-9CEB54E1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FDFC62-968F-4612-9E9B-BBF86C69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051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611F0-53F4-439C-B505-CB70366A0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BCD435F-863A-49C7-B6DB-F5EEEF10F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11795E-0871-4038-B59D-92E6E67E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7CA0F3-153C-45EB-B1D9-121650F9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9185ED-28A7-4C5B-A1E0-EF9402679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80650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D3D10-4EB6-491A-AC18-775939A11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54C668-4356-45CD-89C4-662D12AC8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7CA954-4D8E-481D-B9F7-8B735FE22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7D9800-63E9-4DE5-AE81-F937F7A8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36CE88-43A7-4BA2-B279-DE457F0C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49472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956C3-7722-411C-A9EB-8A5FE7FC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2E0A0A-BBE2-4845-942E-3F03DC9A8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336EA6-2DD4-41DE-A61E-03BA54A2C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C0AE9D-99C5-4BBA-9997-18440213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1FDFB0-5F62-41DF-B97A-4E536110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0387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7C716F-6439-4254-80FE-2F0FA46B0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628D70-E8B7-4A2B-AEF3-19C5E40BD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4694400-4CA6-4B32-A109-F11F657CF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E0F57B-6742-4730-8D31-084FAA8D0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AB10D67-AC0D-4FCE-BAF0-EB1D1435F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7B2CD5-61DF-4096-9B1E-99D226DC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5132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8FA9D-2BD7-459B-90ED-0DEDCD12C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E73E8A-B17F-4D59-9F19-32CA761A2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B26041B-3D35-4825-B883-0D2752AE8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BF23BB9-122C-4883-A525-C5426CDE6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871A83F-273F-4A9C-94AA-4203C8237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104B670-9BD8-4B73-BDA2-82F34CC86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9039BEC-5227-4DB5-9AA7-BD1B78B5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9FDF2FE-7BA7-41FE-814B-678A6568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89309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368B8-B5C5-4553-B38A-400374D72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E40A803-6471-43BC-B954-EAF07CF28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DC2479-88AB-4DE3-A615-3858691B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A96FEE-4216-41BD-907C-570BEB3DC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63260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B8F4A83-D534-408A-8457-7DB128EC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714A674-9D10-453F-9E8F-D1FA1595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38450F-4B84-4110-A3D1-CB9F81E6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63213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7ED2AF-6C57-4081-9FFC-D4EE00D2A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39EA14-05DF-453E-94C8-B2AE31C64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E017D2A-61C5-45E5-9254-0D7CC7ED2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66E8E3-264E-4A60-88CA-A944AE39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D13A7C-3564-4AE8-9D7A-CD9B06F9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452A0B-B617-4CDD-BA0D-3390216B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5648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01D65-4A09-4BD1-A8F2-D7A084ED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3D285C0-7888-40E8-B0FB-D4948A1FA0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25579D-F6C6-44AC-B47E-C22AD15A0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7C14C4-8F7D-4126-823E-B139E5BB3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C241ED-F115-46DB-AFCA-9C8E8580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3B2355-28AD-44FD-8137-E2A60194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87585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CEBD7-3786-4578-934B-EED978D15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79453F4-69CE-49F9-B89F-1CD52AD9A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2FE77C-26E2-4982-B8FF-1DCD28B55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A77E90-7785-440D-939B-DFA02A18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46E25E-F5B1-4AA2-AF2B-D0A22888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00828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1A86006-6B2B-49FA-8E4C-BBFBD90893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DDD38D7-DF5A-4902-81D8-8642B8EF8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CE7FDB-0EE6-453C-800B-C849F0A2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6E5F75-81DC-4937-AF14-1627E0C98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3163D3-9C2F-4C3C-B049-188A192A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40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7CAD68B-0B4C-46ED-83AC-D786535A57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8C1ED9-6672-4BFE-A4FD-96829F0CA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02BFA1-084F-456D-8281-0C707B29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B9D086-0D03-4E6B-BC9A-B2014E89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D8C0A6-6B0C-4C17-9B08-937550CC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5846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B6C65-EF9B-4630-973A-A4D0D4EE6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801B7F-7DDC-43DC-8D0B-CFDBEF4B1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7EA69-F1D7-4AF2-9DBA-A024B40D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154DCC-8624-4C21-BE35-6F7CC4FD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636430-E1A3-4476-AF6F-3C0BB30A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81068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DC001-C494-4062-950D-50DDB7F8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AA1DD1-24FE-4907-9410-0B79E16C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598818-F167-4BF0-A1AF-0CEB4D90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710B4C-C779-4950-935F-A4A9005A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784D87-80B6-42AA-9E86-B6A3C580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1495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C7608-EC64-44EA-9EB3-BE011C9F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6CD1B8-6AAE-4EA2-ABA8-BC53ED27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4644D9-A624-4961-BFE4-B094490E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8F27E-F533-411B-9531-73A568CB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774A8A-CE36-4BB4-B9FE-ED9645C4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48795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3A5E7-CFF0-44C1-8C95-E6188C6D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638C57-37C6-416D-AA33-298FBE3F6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0861D3-C804-4803-B872-0C16CDE7D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B95570-FC7D-405E-A413-35A65B7D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E87CA6-8CC5-4F43-B505-14664A26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D1A4A5-8307-4562-B322-9B8E680B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68941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505B1-C29E-4AB7-BB0D-FDE8F21C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C56EB7-D0F2-4D61-9353-2CE21D5DA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1E13A5-FF5A-4D7F-A71C-D2533394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03FD108-4E5F-4578-8F0F-A37BCD07D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7162292-6D9B-41A6-B467-7FBFA9CCA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FC1463-733E-4633-A191-C773F5FD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56D06AD-12F7-4259-946D-42675CEB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C725FC-18FB-409D-91EC-438D76C7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7403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BC0B6-A90A-4065-BE34-71253E2D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77724C-F7EF-4255-8D24-14A7B720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C463AD-5BA4-439A-AC48-1EC045B4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42A02B-FA37-4B21-B16E-7432513D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8434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002399-2F8C-410C-86B1-2C00C94D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4219D1-4B66-4809-ABD6-E1508102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896B8B-1719-47ED-BC37-7B2CC77F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3253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625C2-0EBA-4F12-8E5A-E277B3F1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31E3D-325B-4C7D-81B2-0E6946822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852BD7-3BB2-4DE6-9D78-B71B005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AB27CD-1153-4CC7-A58A-295DA3AC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B4F1EC-907F-4AB9-B8AC-46ADB91E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53C62C-DA10-4395-9D1B-B9CA4327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8495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028A-D564-4D71-9DD7-7FCC5A16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28E35C-0929-4810-928E-7FAC992B3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018382-4A08-45AC-8B89-0A8E7AD9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DE2E20-46D4-4690-874E-16544B0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F93EA2-2383-4F57-8CA7-C6159D22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BFE21A-129E-418F-ABEA-F0898015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3280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3C643-60E5-4EA7-AFAA-CFB702E2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7A4F12-7C8D-45EC-98B8-B4E675EE8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EBBEB0-324D-4541-824B-2B979CC2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5BDF15-14E5-44D0-96AF-14F4C7AE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C648E4-0EFD-4CF7-9975-86ED4E9B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1084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B6C65-EF9B-4630-973A-A4D0D4EE6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801B7F-7DDC-43DC-8D0B-CFDBEF4B1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7EA69-F1D7-4AF2-9DBA-A024B40D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154DCC-8624-4C21-BE35-6F7CC4FD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636430-E1A3-4476-AF6F-3C0BB30A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2779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8629F-9653-40B6-BC13-5369E93AB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310501-2EDB-4905-8AFB-E9E4751A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7D31B-3F3D-4CB8-8886-06CD8CE9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7FEB4B-4219-4FDF-8C08-87D1A271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59B131-8273-400E-A766-98BA4AFC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1296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333467" y="642918"/>
            <a:ext cx="9525067" cy="774720"/>
          </a:xfrm>
        </p:spPr>
        <p:txBody>
          <a:bodyPr/>
          <a:lstStyle>
            <a:lvl1pPr>
              <a:defRPr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1333467" y="1714489"/>
            <a:ext cx="952506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74532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80801" y="209097"/>
            <a:ext cx="434974" cy="167930"/>
          </a:xfrm>
          <a:prstGeom prst="rect">
            <a:avLst/>
          </a:prstGeom>
        </p:spPr>
        <p:txBody>
          <a:bodyPr/>
          <a:lstStyle>
            <a:lvl1pPr algn="r">
              <a:defRPr sz="700" b="0" i="0">
                <a:solidFill>
                  <a:srgbClr val="5358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150815A-623E-684C-963F-32A6F1D11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719403" y="836085"/>
            <a:ext cx="4127435" cy="5185834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5541700" y="2796112"/>
            <a:ext cx="5563063" cy="3107052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1pPr>
            <a:lvl2pPr marL="45701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2pPr>
            <a:lvl3pPr marL="91402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3pPr>
            <a:lvl4pPr marL="1371034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4pPr>
            <a:lvl5pPr marL="1828045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521219" y="734640"/>
            <a:ext cx="5583544" cy="5745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307" baseline="0"/>
            </a:lvl1pPr>
            <a:lvl2pPr marL="457011" indent="0">
              <a:buFontTx/>
              <a:buNone/>
              <a:defRPr sz="2509"/>
            </a:lvl2pPr>
            <a:lvl3pPr marL="914022" indent="0">
              <a:buFontTx/>
              <a:buNone/>
              <a:defRPr sz="2509"/>
            </a:lvl3pPr>
            <a:lvl4pPr marL="1371033" indent="0">
              <a:buFontTx/>
              <a:buNone/>
              <a:defRPr sz="2509"/>
            </a:lvl4pPr>
            <a:lvl5pPr marL="1828045" indent="0">
              <a:buFontTx/>
              <a:buNone/>
              <a:defRPr sz="2509"/>
            </a:lvl5pPr>
          </a:lstStyle>
          <a:p>
            <a:pPr lvl="0"/>
            <a:r>
              <a:rPr lang="nl-NL"/>
              <a:t>Title goes in here</a:t>
            </a:r>
          </a:p>
        </p:txBody>
      </p:sp>
      <p:grpSp>
        <p:nvGrpSpPr>
          <p:cNvPr id="15" name="Groeperen 14"/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6" name="Shape 2046">
              <a:extLst>
                <a:ext uri="{FF2B5EF4-FFF2-40B4-BE49-F238E27FC236}">
                  <a16:creationId xmlns:a16="http://schemas.microsoft.com/office/drawing/2014/main" id="{EB92160B-A97C-1A47-BD6B-5C2907112641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  <p:sp>
        <p:nvSpPr>
          <p:cNvPr id="18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19" y="1682996"/>
            <a:ext cx="5583544" cy="403232"/>
          </a:xfrm>
        </p:spPr>
        <p:txBody>
          <a:bodyPr>
            <a:noAutofit/>
          </a:bodyPr>
          <a:lstStyle>
            <a:lvl1pPr marL="0" marR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5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01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02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034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045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marL="0" marR="0" lvl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Subheader in here</a:t>
            </a:r>
          </a:p>
        </p:txBody>
      </p:sp>
    </p:spTree>
    <p:extLst>
      <p:ext uri="{BB962C8B-B14F-4D97-AF65-F5344CB8AC3E}">
        <p14:creationId xmlns:p14="http://schemas.microsoft.com/office/powerpoint/2010/main" val="3008731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B6C65-EF9B-4630-973A-A4D0D4EE6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801B7F-7DDC-43DC-8D0B-CFDBEF4B1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7EA69-F1D7-4AF2-9DBA-A024B40D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154DCC-8624-4C21-BE35-6F7CC4FD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636430-E1A3-4476-AF6F-3C0BB30A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946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DC001-C494-4062-950D-50DDB7F8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AA1DD1-24FE-4907-9410-0B79E16C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598818-F167-4BF0-A1AF-0CEB4D90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710B4C-C779-4950-935F-A4A9005A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784D87-80B6-42AA-9E86-B6A3C580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0660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C7608-EC64-44EA-9EB3-BE011C9F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6CD1B8-6AAE-4EA2-ABA8-BC53ED27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4644D9-A624-4961-BFE4-B094490E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8F27E-F533-411B-9531-73A568CB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774A8A-CE36-4BB4-B9FE-ED9645C4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9243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3A5E7-CFF0-44C1-8C95-E6188C6D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638C57-37C6-416D-AA33-298FBE3F6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0861D3-C804-4803-B872-0C16CDE7D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B95570-FC7D-405E-A413-35A65B7D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E87CA6-8CC5-4F43-B505-14664A26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D1A4A5-8307-4562-B322-9B8E680B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5626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505B1-C29E-4AB7-BB0D-FDE8F21C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C56EB7-D0F2-4D61-9353-2CE21D5DA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1E13A5-FF5A-4D7F-A71C-D2533394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03FD108-4E5F-4578-8F0F-A37BCD07D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7162292-6D9B-41A6-B467-7FBFA9CCA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FC1463-733E-4633-A191-C773F5FD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56D06AD-12F7-4259-946D-42675CEB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C725FC-18FB-409D-91EC-438D76C7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71199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BC0B6-A90A-4065-BE34-71253E2D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77724C-F7EF-4255-8D24-14A7B720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C463AD-5BA4-439A-AC48-1EC045B4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42A02B-FA37-4B21-B16E-7432513D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1772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002399-2F8C-410C-86B1-2C00C94D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4219D1-4B66-4809-ABD6-E1508102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896B8B-1719-47ED-BC37-7B2CC77F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7810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DC001-C494-4062-950D-50DDB7F8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AA1DD1-24FE-4907-9410-0B79E16C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598818-F167-4BF0-A1AF-0CEB4D90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710B4C-C779-4950-935F-A4A9005A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784D87-80B6-42AA-9E86-B6A3C580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0680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625C2-0EBA-4F12-8E5A-E277B3F1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31E3D-325B-4C7D-81B2-0E6946822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852BD7-3BB2-4DE6-9D78-B71B005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AB27CD-1153-4CC7-A58A-295DA3AC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B4F1EC-907F-4AB9-B8AC-46ADB91E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53C62C-DA10-4395-9D1B-B9CA4327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0975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028A-D564-4D71-9DD7-7FCC5A16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28E35C-0929-4810-928E-7FAC992B3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018382-4A08-45AC-8B89-0A8E7AD9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DE2E20-46D4-4690-874E-16544B0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F93EA2-2383-4F57-8CA7-C6159D22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BFE21A-129E-418F-ABEA-F0898015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63231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3C643-60E5-4EA7-AFAA-CFB702E2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7A4F12-7C8D-45EC-98B8-B4E675EE8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EBBEB0-324D-4541-824B-2B979CC2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5BDF15-14E5-44D0-96AF-14F4C7AE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C648E4-0EFD-4CF7-9975-86ED4E9B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69024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8629F-9653-40B6-BC13-5369E93AB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310501-2EDB-4905-8AFB-E9E4751A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7D31B-3F3D-4CB8-8886-06CD8CE9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7FEB4B-4219-4FDF-8C08-87D1A271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59B131-8273-400E-A766-98BA4AFC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90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333467" y="642918"/>
            <a:ext cx="9525067" cy="774720"/>
          </a:xfrm>
        </p:spPr>
        <p:txBody>
          <a:bodyPr/>
          <a:lstStyle>
            <a:lvl1pPr>
              <a:defRPr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1333467" y="1714489"/>
            <a:ext cx="952506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99446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80801" y="209097"/>
            <a:ext cx="434974" cy="167930"/>
          </a:xfrm>
          <a:prstGeom prst="rect">
            <a:avLst/>
          </a:prstGeom>
        </p:spPr>
        <p:txBody>
          <a:bodyPr/>
          <a:lstStyle>
            <a:lvl1pPr algn="r">
              <a:defRPr sz="700" b="0" i="0">
                <a:solidFill>
                  <a:srgbClr val="5358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150815A-623E-684C-963F-32A6F1D11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719403" y="836085"/>
            <a:ext cx="4127435" cy="5185834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5541700" y="2796112"/>
            <a:ext cx="5563063" cy="3107052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1pPr>
            <a:lvl2pPr marL="45701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2pPr>
            <a:lvl3pPr marL="91402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3pPr>
            <a:lvl4pPr marL="1371034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4pPr>
            <a:lvl5pPr marL="1828045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521219" y="734640"/>
            <a:ext cx="5583544" cy="5745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307" baseline="0"/>
            </a:lvl1pPr>
            <a:lvl2pPr marL="457011" indent="0">
              <a:buFontTx/>
              <a:buNone/>
              <a:defRPr sz="2509"/>
            </a:lvl2pPr>
            <a:lvl3pPr marL="914022" indent="0">
              <a:buFontTx/>
              <a:buNone/>
              <a:defRPr sz="2509"/>
            </a:lvl3pPr>
            <a:lvl4pPr marL="1371033" indent="0">
              <a:buFontTx/>
              <a:buNone/>
              <a:defRPr sz="2509"/>
            </a:lvl4pPr>
            <a:lvl5pPr marL="1828045" indent="0">
              <a:buFontTx/>
              <a:buNone/>
              <a:defRPr sz="2509"/>
            </a:lvl5pPr>
          </a:lstStyle>
          <a:p>
            <a:pPr lvl="0"/>
            <a:r>
              <a:rPr lang="nl-NL"/>
              <a:t>Title goes in here</a:t>
            </a:r>
          </a:p>
        </p:txBody>
      </p:sp>
      <p:grpSp>
        <p:nvGrpSpPr>
          <p:cNvPr id="15" name="Groeperen 14"/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6" name="Shape 2046">
              <a:extLst>
                <a:ext uri="{FF2B5EF4-FFF2-40B4-BE49-F238E27FC236}">
                  <a16:creationId xmlns:a16="http://schemas.microsoft.com/office/drawing/2014/main" id="{EB92160B-A97C-1A47-BD6B-5C2907112641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  <p:sp>
        <p:nvSpPr>
          <p:cNvPr id="18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19" y="1682996"/>
            <a:ext cx="5583544" cy="403232"/>
          </a:xfrm>
        </p:spPr>
        <p:txBody>
          <a:bodyPr>
            <a:noAutofit/>
          </a:bodyPr>
          <a:lstStyle>
            <a:lvl1pPr marL="0" marR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5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01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02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034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045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marL="0" marR="0" lvl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Subheader in here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342638-559F-4353-AFA0-71144DD47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grpSp>
        <p:nvGrpSpPr>
          <p:cNvPr id="12" name="Groeperen 14">
            <a:extLst>
              <a:ext uri="{FF2B5EF4-FFF2-40B4-BE49-F238E27FC236}">
                <a16:creationId xmlns:a16="http://schemas.microsoft.com/office/drawing/2014/main" id="{BC0C321E-6DE2-4617-9170-4C8B6394E847}"/>
              </a:ext>
            </a:extLst>
          </p:cNvPr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9" name="Shape 2046">
              <a:extLst>
                <a:ext uri="{FF2B5EF4-FFF2-40B4-BE49-F238E27FC236}">
                  <a16:creationId xmlns:a16="http://schemas.microsoft.com/office/drawing/2014/main" id="{B895D773-3FE4-4323-A891-E145C1E91425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0582C211-ADC8-4C71-93E0-29664CFD68E8}"/>
                </a:ext>
              </a:extLst>
            </p:cNvPr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</p:spTree>
    <p:extLst>
      <p:ext uri="{BB962C8B-B14F-4D97-AF65-F5344CB8AC3E}">
        <p14:creationId xmlns:p14="http://schemas.microsoft.com/office/powerpoint/2010/main" val="37232309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80801" y="209097"/>
            <a:ext cx="434974" cy="167930"/>
          </a:xfrm>
          <a:prstGeom prst="rect">
            <a:avLst/>
          </a:prstGeom>
        </p:spPr>
        <p:txBody>
          <a:bodyPr/>
          <a:lstStyle>
            <a:lvl1pPr algn="r">
              <a:defRPr sz="700" b="0" i="0">
                <a:solidFill>
                  <a:srgbClr val="5358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150815A-623E-684C-963F-32A6F1D11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719403" y="836085"/>
            <a:ext cx="4127435" cy="5185834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5541700" y="2796112"/>
            <a:ext cx="5563063" cy="3107052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1pPr>
            <a:lvl2pPr marL="45701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2pPr>
            <a:lvl3pPr marL="91402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3pPr>
            <a:lvl4pPr marL="1371034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4pPr>
            <a:lvl5pPr marL="1828045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521219" y="734640"/>
            <a:ext cx="5583544" cy="5745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307" baseline="0"/>
            </a:lvl1pPr>
            <a:lvl2pPr marL="457011" indent="0">
              <a:buFontTx/>
              <a:buNone/>
              <a:defRPr sz="2509"/>
            </a:lvl2pPr>
            <a:lvl3pPr marL="914022" indent="0">
              <a:buFontTx/>
              <a:buNone/>
              <a:defRPr sz="2509"/>
            </a:lvl3pPr>
            <a:lvl4pPr marL="1371033" indent="0">
              <a:buFontTx/>
              <a:buNone/>
              <a:defRPr sz="2509"/>
            </a:lvl4pPr>
            <a:lvl5pPr marL="1828045" indent="0">
              <a:buFontTx/>
              <a:buNone/>
              <a:defRPr sz="2509"/>
            </a:lvl5pPr>
          </a:lstStyle>
          <a:p>
            <a:pPr lvl="0"/>
            <a:r>
              <a:rPr lang="nl-NL"/>
              <a:t>Title goes in here</a:t>
            </a:r>
          </a:p>
        </p:txBody>
      </p:sp>
      <p:grpSp>
        <p:nvGrpSpPr>
          <p:cNvPr id="15" name="Groeperen 14"/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6" name="Shape 2046">
              <a:extLst>
                <a:ext uri="{FF2B5EF4-FFF2-40B4-BE49-F238E27FC236}">
                  <a16:creationId xmlns:a16="http://schemas.microsoft.com/office/drawing/2014/main" id="{EB92160B-A97C-1A47-BD6B-5C2907112641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  <p:sp>
        <p:nvSpPr>
          <p:cNvPr id="18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19" y="1682996"/>
            <a:ext cx="5583544" cy="403232"/>
          </a:xfrm>
        </p:spPr>
        <p:txBody>
          <a:bodyPr>
            <a:noAutofit/>
          </a:bodyPr>
          <a:lstStyle>
            <a:lvl1pPr marL="0" marR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5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01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02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034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045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marL="0" marR="0" lvl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Subheader in here</a:t>
            </a:r>
          </a:p>
        </p:txBody>
      </p:sp>
    </p:spTree>
    <p:extLst>
      <p:ext uri="{BB962C8B-B14F-4D97-AF65-F5344CB8AC3E}">
        <p14:creationId xmlns:p14="http://schemas.microsoft.com/office/powerpoint/2010/main" val="9758399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333467" y="642918"/>
            <a:ext cx="9525067" cy="774720"/>
          </a:xfrm>
        </p:spPr>
        <p:txBody>
          <a:bodyPr/>
          <a:lstStyle>
            <a:lvl1pPr>
              <a:defRPr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1333467" y="1714489"/>
            <a:ext cx="952506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7163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80801" y="209097"/>
            <a:ext cx="434974" cy="167930"/>
          </a:xfrm>
          <a:prstGeom prst="rect">
            <a:avLst/>
          </a:prstGeom>
        </p:spPr>
        <p:txBody>
          <a:bodyPr/>
          <a:lstStyle>
            <a:lvl1pPr algn="r">
              <a:defRPr sz="700" b="0" i="0">
                <a:solidFill>
                  <a:srgbClr val="5358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150815A-623E-684C-963F-32A6F1D11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719403" y="836085"/>
            <a:ext cx="4127435" cy="5185834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5541700" y="2796112"/>
            <a:ext cx="5563063" cy="3107052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1pPr>
            <a:lvl2pPr marL="45701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2pPr>
            <a:lvl3pPr marL="91402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3pPr>
            <a:lvl4pPr marL="1371034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4pPr>
            <a:lvl5pPr marL="1828045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521219" y="734640"/>
            <a:ext cx="5583544" cy="5745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307" baseline="0"/>
            </a:lvl1pPr>
            <a:lvl2pPr marL="457011" indent="0">
              <a:buFontTx/>
              <a:buNone/>
              <a:defRPr sz="2509"/>
            </a:lvl2pPr>
            <a:lvl3pPr marL="914022" indent="0">
              <a:buFontTx/>
              <a:buNone/>
              <a:defRPr sz="2509"/>
            </a:lvl3pPr>
            <a:lvl4pPr marL="1371033" indent="0">
              <a:buFontTx/>
              <a:buNone/>
              <a:defRPr sz="2509"/>
            </a:lvl4pPr>
            <a:lvl5pPr marL="1828045" indent="0">
              <a:buFontTx/>
              <a:buNone/>
              <a:defRPr sz="2509"/>
            </a:lvl5pPr>
          </a:lstStyle>
          <a:p>
            <a:pPr lvl="0"/>
            <a:r>
              <a:rPr lang="nl-NL"/>
              <a:t>Title goes in here</a:t>
            </a:r>
          </a:p>
        </p:txBody>
      </p:sp>
      <p:grpSp>
        <p:nvGrpSpPr>
          <p:cNvPr id="15" name="Groeperen 14"/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6" name="Shape 2046">
              <a:extLst>
                <a:ext uri="{FF2B5EF4-FFF2-40B4-BE49-F238E27FC236}">
                  <a16:creationId xmlns:a16="http://schemas.microsoft.com/office/drawing/2014/main" id="{EB92160B-A97C-1A47-BD6B-5C2907112641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  <p:sp>
        <p:nvSpPr>
          <p:cNvPr id="18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19" y="1682996"/>
            <a:ext cx="5583544" cy="403232"/>
          </a:xfrm>
        </p:spPr>
        <p:txBody>
          <a:bodyPr>
            <a:noAutofit/>
          </a:bodyPr>
          <a:lstStyle>
            <a:lvl1pPr marL="0" marR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5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01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02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034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045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marL="0" marR="0" lvl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Subheader in here</a:t>
            </a:r>
          </a:p>
        </p:txBody>
      </p:sp>
    </p:spTree>
    <p:extLst>
      <p:ext uri="{BB962C8B-B14F-4D97-AF65-F5344CB8AC3E}">
        <p14:creationId xmlns:p14="http://schemas.microsoft.com/office/powerpoint/2010/main" val="12122103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B6C65-EF9B-4630-973A-A4D0D4EE6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801B7F-7DDC-43DC-8D0B-CFDBEF4B1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7EA69-F1D7-4AF2-9DBA-A024B40D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154DCC-8624-4C21-BE35-6F7CC4FD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636430-E1A3-4476-AF6F-3C0BB30A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1785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C7608-EC64-44EA-9EB3-BE011C9F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6CD1B8-6AAE-4EA2-ABA8-BC53ED27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4644D9-A624-4961-BFE4-B094490E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8F27E-F533-411B-9531-73A568CB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774A8A-CE36-4BB4-B9FE-ED9645C4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9566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DC001-C494-4062-950D-50DDB7F8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AA1DD1-24FE-4907-9410-0B79E16C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598818-F167-4BF0-A1AF-0CEB4D90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710B4C-C779-4950-935F-A4A9005A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784D87-80B6-42AA-9E86-B6A3C580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83378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C7608-EC64-44EA-9EB3-BE011C9F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6CD1B8-6AAE-4EA2-ABA8-BC53ED27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4644D9-A624-4961-BFE4-B094490E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8F27E-F533-411B-9531-73A568CB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774A8A-CE36-4BB4-B9FE-ED9645C4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16004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3A5E7-CFF0-44C1-8C95-E6188C6D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638C57-37C6-416D-AA33-298FBE3F6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0861D3-C804-4803-B872-0C16CDE7D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B95570-FC7D-405E-A413-35A65B7D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E87CA6-8CC5-4F43-B505-14664A26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D1A4A5-8307-4562-B322-9B8E680B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94853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505B1-C29E-4AB7-BB0D-FDE8F21C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C56EB7-D0F2-4D61-9353-2CE21D5DA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1E13A5-FF5A-4D7F-A71C-D2533394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03FD108-4E5F-4578-8F0F-A37BCD07D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7162292-6D9B-41A6-B467-7FBFA9CCA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FC1463-733E-4633-A191-C773F5FD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56D06AD-12F7-4259-946D-42675CEB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C725FC-18FB-409D-91EC-438D76C7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5107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BC0B6-A90A-4065-BE34-71253E2D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77724C-F7EF-4255-8D24-14A7B720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C463AD-5BA4-439A-AC48-1EC045B4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42A02B-FA37-4B21-B16E-7432513D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4906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002399-2F8C-410C-86B1-2C00C94D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4219D1-4B66-4809-ABD6-E1508102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896B8B-1719-47ED-BC37-7B2CC77F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20676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625C2-0EBA-4F12-8E5A-E277B3F1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31E3D-325B-4C7D-81B2-0E6946822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852BD7-3BB2-4DE6-9D78-B71B005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AB27CD-1153-4CC7-A58A-295DA3AC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B4F1EC-907F-4AB9-B8AC-46ADB91E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53C62C-DA10-4395-9D1B-B9CA4327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1119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028A-D564-4D71-9DD7-7FCC5A16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28E35C-0929-4810-928E-7FAC992B3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018382-4A08-45AC-8B89-0A8E7AD9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DE2E20-46D4-4690-874E-16544B0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F93EA2-2383-4F57-8CA7-C6159D22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BFE21A-129E-418F-ABEA-F0898015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81950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3C643-60E5-4EA7-AFAA-CFB702E2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7A4F12-7C8D-45EC-98B8-B4E675EE8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EBBEB0-324D-4541-824B-2B979CC2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5BDF15-14E5-44D0-96AF-14F4C7AE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C648E4-0EFD-4CF7-9975-86ED4E9B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055385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8629F-9653-40B6-BC13-5369E93AB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310501-2EDB-4905-8AFB-E9E4751A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7D31B-3F3D-4CB8-8886-06CD8CE9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7FEB4B-4219-4FDF-8C08-87D1A271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59B131-8273-400E-A766-98BA4AFC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32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3A5E7-CFF0-44C1-8C95-E6188C6D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638C57-37C6-416D-AA33-298FBE3F6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0861D3-C804-4803-B872-0C16CDE7D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B95570-FC7D-405E-A413-35A65B7D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E87CA6-8CC5-4F43-B505-14664A26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D1A4A5-8307-4562-B322-9B8E680B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7418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1385F-AC73-41B6-A83F-A71C819D0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D408B56-FB11-48A9-8BB7-3B80929F1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5B6818-6479-4407-8A15-C1E5995A7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68A7E4-C63C-4D8E-82E6-0D5EEBEC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525892-0560-441D-B340-1739B66F6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7569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190BD-47F4-41AD-B106-9C1C4700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2DF8B-1CDC-4463-AF11-EDE78D8A8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24DDC5-F7B4-4BDA-825D-7FFD5E07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54CEDE-515D-4808-B3CA-6C4EFF9F9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5B3426-FEC4-4489-AD4E-DD4F439C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0020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90693-670A-400D-A2D7-369A87C6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9EAEE0-95F2-4DCA-8CBF-C79D30A22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6575B0-6BA3-467A-9467-B8F5B870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F8573A-0F40-467C-B901-5645CFC7B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E4F5C5-1028-40D7-AC47-5EBA0425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2665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5B601-8147-466A-B19F-F4DEFBF3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F47609-0927-4DE1-B9B1-F5DC79149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8955183-E963-460C-BD6A-4EA5E2640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E19AD2-7F93-4599-BB3F-DB542476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435A1D-1C89-4EE2-AAD2-A6ECEBEB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BB5D50-5E2D-44FD-980A-E67C581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2410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68C72A-796D-45E8-A8F1-49BFD33E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5A6413-D273-4374-99DD-F9EF57604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CDF2665-D901-49F4-8B7D-8DF8049B7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2EB6844-9F0C-4D45-BF75-48C705921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3E316EC-527A-41AC-B132-7208473EF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A1B8056-51D7-4745-A761-1AFE53C8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199233D-0ADA-4F59-881D-9B8714BFC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D5BFFA7-E682-44A6-A1CD-9F48A561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7827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6B1DA-AD8A-4CBA-B94F-C812689D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0AFA33A-8E00-442C-A664-75B2ED2CF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AF164D8-2076-44D1-81C4-A2AA3256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F9852C1-A13C-45B8-9B47-082753AB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190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042B493-0709-44F9-95FA-150573221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39677D1-718D-489C-A3EC-A12DDA4E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FEEFF23-B64D-45C6-9E47-36C39FDF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2829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DBE0F-089F-4BF6-97B2-AF9C73C9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416F58-F458-4BA3-AEC8-5DC9CE5F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254867-15D1-4715-B9D0-051802122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951F73-8CDF-4061-99C6-CDFD5D4D8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47788A-9766-42B4-8C29-E7DB2130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68E4A6-0D03-42E2-8E40-8672AE8E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7196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90BCD-A450-4DAD-9B20-F22AABD8F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8687D21-8B32-43C0-BE92-91039B40F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8F66DC-7C9A-473F-A75F-CD91A5FA9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D10939-E4E3-4C2E-8520-2739ABB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C3F17F-22B6-4402-A110-B2BA99E27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CB5050-63AF-4377-9A91-72B41E01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4089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747F3-6779-4EF8-B83D-07836278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E101432-43D2-4E69-8922-F4B4563A6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F3C8CD-A080-455D-B7CC-F116FD89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59BC31-B822-42A6-B6C7-EBE7CF8F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917C84-12FD-4C49-8A28-8E0231527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467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505B1-C29E-4AB7-BB0D-FDE8F21C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C56EB7-D0F2-4D61-9353-2CE21D5DA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1E13A5-FF5A-4D7F-A71C-D2533394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03FD108-4E5F-4578-8F0F-A37BCD07D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7162292-6D9B-41A6-B467-7FBFA9CCA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FC1463-733E-4633-A191-C773F5FD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56D06AD-12F7-4259-946D-42675CEB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C725FC-18FB-409D-91EC-438D76C7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084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D8C47F1-EF29-48A6-98FB-D9F4E7056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50C9C6C-C66F-49EE-BD04-CF426B0F9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66EB28-DDF2-4897-B2A5-3B6CE39A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C8B425-5428-49E0-8C58-CDD61D4C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E5D45D-EAE4-47C3-8867-8F87323C9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0621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hoek 7"/>
          <p:cNvSpPr/>
          <p:nvPr/>
        </p:nvSpPr>
        <p:spPr>
          <a:xfrm>
            <a:off x="-2" y="0"/>
            <a:ext cx="12192007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9" name="Groep 1"/>
          <p:cNvGrpSpPr/>
          <p:nvPr/>
        </p:nvGrpSpPr>
        <p:grpSpPr>
          <a:xfrm>
            <a:off x="-7387" y="6415985"/>
            <a:ext cx="4949846" cy="449284"/>
            <a:chOff x="-1" y="-1"/>
            <a:chExt cx="4949845" cy="449282"/>
          </a:xfrm>
        </p:grpSpPr>
        <p:sp>
          <p:nvSpPr>
            <p:cNvPr id="57" name="Freeform 5"/>
            <p:cNvSpPr/>
            <p:nvPr/>
          </p:nvSpPr>
          <p:spPr>
            <a:xfrm>
              <a:off x="-2" y="-2"/>
              <a:ext cx="2692060" cy="44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8087" y="0"/>
                  </a:lnTo>
                  <a:lnTo>
                    <a:pt x="18179" y="31"/>
                  </a:lnTo>
                  <a:lnTo>
                    <a:pt x="18273" y="61"/>
                  </a:lnTo>
                  <a:lnTo>
                    <a:pt x="18363" y="112"/>
                  </a:lnTo>
                  <a:lnTo>
                    <a:pt x="18452" y="174"/>
                  </a:lnTo>
                  <a:lnTo>
                    <a:pt x="18632" y="337"/>
                  </a:lnTo>
                  <a:lnTo>
                    <a:pt x="18721" y="449"/>
                  </a:lnTo>
                  <a:lnTo>
                    <a:pt x="18808" y="551"/>
                  </a:lnTo>
                  <a:lnTo>
                    <a:pt x="18895" y="684"/>
                  </a:lnTo>
                  <a:lnTo>
                    <a:pt x="19065" y="970"/>
                  </a:lnTo>
                  <a:lnTo>
                    <a:pt x="19151" y="1123"/>
                  </a:lnTo>
                  <a:lnTo>
                    <a:pt x="19234" y="1317"/>
                  </a:lnTo>
                  <a:lnTo>
                    <a:pt x="19318" y="1490"/>
                  </a:lnTo>
                  <a:lnTo>
                    <a:pt x="19396" y="1695"/>
                  </a:lnTo>
                  <a:lnTo>
                    <a:pt x="19480" y="1909"/>
                  </a:lnTo>
                  <a:lnTo>
                    <a:pt x="19558" y="2123"/>
                  </a:lnTo>
                  <a:lnTo>
                    <a:pt x="19635" y="2368"/>
                  </a:lnTo>
                  <a:lnTo>
                    <a:pt x="19711" y="2603"/>
                  </a:lnTo>
                  <a:lnTo>
                    <a:pt x="19790" y="2858"/>
                  </a:lnTo>
                  <a:lnTo>
                    <a:pt x="19863" y="3134"/>
                  </a:lnTo>
                  <a:lnTo>
                    <a:pt x="19938" y="3399"/>
                  </a:lnTo>
                  <a:lnTo>
                    <a:pt x="20010" y="3685"/>
                  </a:lnTo>
                  <a:lnTo>
                    <a:pt x="20081" y="3991"/>
                  </a:lnTo>
                  <a:lnTo>
                    <a:pt x="20153" y="4287"/>
                  </a:lnTo>
                  <a:lnTo>
                    <a:pt x="20221" y="4604"/>
                  </a:lnTo>
                  <a:lnTo>
                    <a:pt x="20354" y="5278"/>
                  </a:lnTo>
                  <a:lnTo>
                    <a:pt x="20420" y="5604"/>
                  </a:lnTo>
                  <a:lnTo>
                    <a:pt x="20482" y="5972"/>
                  </a:lnTo>
                  <a:lnTo>
                    <a:pt x="20545" y="6319"/>
                  </a:lnTo>
                  <a:lnTo>
                    <a:pt x="20606" y="6707"/>
                  </a:lnTo>
                  <a:lnTo>
                    <a:pt x="20722" y="7462"/>
                  </a:lnTo>
                  <a:lnTo>
                    <a:pt x="20778" y="7860"/>
                  </a:lnTo>
                  <a:lnTo>
                    <a:pt x="20831" y="8258"/>
                  </a:lnTo>
                  <a:lnTo>
                    <a:pt x="20884" y="8677"/>
                  </a:lnTo>
                  <a:lnTo>
                    <a:pt x="20935" y="9105"/>
                  </a:lnTo>
                  <a:lnTo>
                    <a:pt x="20985" y="9534"/>
                  </a:lnTo>
                  <a:lnTo>
                    <a:pt x="21032" y="9963"/>
                  </a:lnTo>
                  <a:lnTo>
                    <a:pt x="21078" y="10402"/>
                  </a:lnTo>
                  <a:lnTo>
                    <a:pt x="21123" y="10851"/>
                  </a:lnTo>
                  <a:lnTo>
                    <a:pt x="21165" y="11310"/>
                  </a:lnTo>
                  <a:lnTo>
                    <a:pt x="21205" y="11770"/>
                  </a:lnTo>
                  <a:lnTo>
                    <a:pt x="21245" y="12250"/>
                  </a:lnTo>
                  <a:lnTo>
                    <a:pt x="21281" y="12709"/>
                  </a:lnTo>
                  <a:lnTo>
                    <a:pt x="21317" y="13199"/>
                  </a:lnTo>
                  <a:lnTo>
                    <a:pt x="21351" y="13689"/>
                  </a:lnTo>
                  <a:lnTo>
                    <a:pt x="21382" y="14179"/>
                  </a:lnTo>
                  <a:lnTo>
                    <a:pt x="21413" y="14679"/>
                  </a:lnTo>
                  <a:lnTo>
                    <a:pt x="21438" y="15179"/>
                  </a:lnTo>
                  <a:lnTo>
                    <a:pt x="21465" y="15690"/>
                  </a:lnTo>
                  <a:lnTo>
                    <a:pt x="21486" y="16200"/>
                  </a:lnTo>
                  <a:lnTo>
                    <a:pt x="21508" y="16721"/>
                  </a:lnTo>
                  <a:lnTo>
                    <a:pt x="21528" y="17251"/>
                  </a:lnTo>
                  <a:lnTo>
                    <a:pt x="21544" y="17772"/>
                  </a:lnTo>
                  <a:lnTo>
                    <a:pt x="21561" y="18313"/>
                  </a:lnTo>
                  <a:lnTo>
                    <a:pt x="21581" y="19395"/>
                  </a:lnTo>
                  <a:lnTo>
                    <a:pt x="21590" y="19946"/>
                  </a:lnTo>
                  <a:lnTo>
                    <a:pt x="21595" y="20487"/>
                  </a:lnTo>
                  <a:lnTo>
                    <a:pt x="21600" y="2104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A9F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58" name="Freeform 5"/>
            <p:cNvSpPr/>
            <p:nvPr/>
          </p:nvSpPr>
          <p:spPr>
            <a:xfrm>
              <a:off x="2257783" y="-2"/>
              <a:ext cx="2692061" cy="44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8087" y="0"/>
                  </a:lnTo>
                  <a:lnTo>
                    <a:pt x="18179" y="31"/>
                  </a:lnTo>
                  <a:lnTo>
                    <a:pt x="18273" y="61"/>
                  </a:lnTo>
                  <a:lnTo>
                    <a:pt x="18363" y="112"/>
                  </a:lnTo>
                  <a:lnTo>
                    <a:pt x="18452" y="174"/>
                  </a:lnTo>
                  <a:lnTo>
                    <a:pt x="18632" y="337"/>
                  </a:lnTo>
                  <a:lnTo>
                    <a:pt x="18721" y="449"/>
                  </a:lnTo>
                  <a:lnTo>
                    <a:pt x="18808" y="551"/>
                  </a:lnTo>
                  <a:lnTo>
                    <a:pt x="18895" y="684"/>
                  </a:lnTo>
                  <a:lnTo>
                    <a:pt x="19065" y="970"/>
                  </a:lnTo>
                  <a:lnTo>
                    <a:pt x="19151" y="1123"/>
                  </a:lnTo>
                  <a:lnTo>
                    <a:pt x="19234" y="1317"/>
                  </a:lnTo>
                  <a:lnTo>
                    <a:pt x="19318" y="1490"/>
                  </a:lnTo>
                  <a:lnTo>
                    <a:pt x="19396" y="1695"/>
                  </a:lnTo>
                  <a:lnTo>
                    <a:pt x="19480" y="1909"/>
                  </a:lnTo>
                  <a:lnTo>
                    <a:pt x="19558" y="2123"/>
                  </a:lnTo>
                  <a:lnTo>
                    <a:pt x="19635" y="2368"/>
                  </a:lnTo>
                  <a:lnTo>
                    <a:pt x="19711" y="2603"/>
                  </a:lnTo>
                  <a:lnTo>
                    <a:pt x="19790" y="2858"/>
                  </a:lnTo>
                  <a:lnTo>
                    <a:pt x="19863" y="3134"/>
                  </a:lnTo>
                  <a:lnTo>
                    <a:pt x="19938" y="3399"/>
                  </a:lnTo>
                  <a:lnTo>
                    <a:pt x="20010" y="3685"/>
                  </a:lnTo>
                  <a:lnTo>
                    <a:pt x="20081" y="3991"/>
                  </a:lnTo>
                  <a:lnTo>
                    <a:pt x="20153" y="4287"/>
                  </a:lnTo>
                  <a:lnTo>
                    <a:pt x="20221" y="4604"/>
                  </a:lnTo>
                  <a:lnTo>
                    <a:pt x="20354" y="5278"/>
                  </a:lnTo>
                  <a:lnTo>
                    <a:pt x="20420" y="5604"/>
                  </a:lnTo>
                  <a:lnTo>
                    <a:pt x="20482" y="5972"/>
                  </a:lnTo>
                  <a:lnTo>
                    <a:pt x="20545" y="6319"/>
                  </a:lnTo>
                  <a:lnTo>
                    <a:pt x="20606" y="6707"/>
                  </a:lnTo>
                  <a:lnTo>
                    <a:pt x="20722" y="7462"/>
                  </a:lnTo>
                  <a:lnTo>
                    <a:pt x="20778" y="7860"/>
                  </a:lnTo>
                  <a:lnTo>
                    <a:pt x="20831" y="8258"/>
                  </a:lnTo>
                  <a:lnTo>
                    <a:pt x="20884" y="8677"/>
                  </a:lnTo>
                  <a:lnTo>
                    <a:pt x="20935" y="9105"/>
                  </a:lnTo>
                  <a:lnTo>
                    <a:pt x="20985" y="9534"/>
                  </a:lnTo>
                  <a:lnTo>
                    <a:pt x="21032" y="9963"/>
                  </a:lnTo>
                  <a:lnTo>
                    <a:pt x="21078" y="10402"/>
                  </a:lnTo>
                  <a:lnTo>
                    <a:pt x="21123" y="10851"/>
                  </a:lnTo>
                  <a:lnTo>
                    <a:pt x="21165" y="11310"/>
                  </a:lnTo>
                  <a:lnTo>
                    <a:pt x="21205" y="11770"/>
                  </a:lnTo>
                  <a:lnTo>
                    <a:pt x="21245" y="12250"/>
                  </a:lnTo>
                  <a:lnTo>
                    <a:pt x="21281" y="12709"/>
                  </a:lnTo>
                  <a:lnTo>
                    <a:pt x="21317" y="13199"/>
                  </a:lnTo>
                  <a:lnTo>
                    <a:pt x="21351" y="13689"/>
                  </a:lnTo>
                  <a:lnTo>
                    <a:pt x="21382" y="14179"/>
                  </a:lnTo>
                  <a:lnTo>
                    <a:pt x="21413" y="14679"/>
                  </a:lnTo>
                  <a:lnTo>
                    <a:pt x="21438" y="15179"/>
                  </a:lnTo>
                  <a:lnTo>
                    <a:pt x="21465" y="15690"/>
                  </a:lnTo>
                  <a:lnTo>
                    <a:pt x="21486" y="16200"/>
                  </a:lnTo>
                  <a:lnTo>
                    <a:pt x="21508" y="16721"/>
                  </a:lnTo>
                  <a:lnTo>
                    <a:pt x="21528" y="17251"/>
                  </a:lnTo>
                  <a:lnTo>
                    <a:pt x="21544" y="17772"/>
                  </a:lnTo>
                  <a:lnTo>
                    <a:pt x="21561" y="18313"/>
                  </a:lnTo>
                  <a:lnTo>
                    <a:pt x="21581" y="19395"/>
                  </a:lnTo>
                  <a:lnTo>
                    <a:pt x="21590" y="19946"/>
                  </a:lnTo>
                  <a:lnTo>
                    <a:pt x="21595" y="20487"/>
                  </a:lnTo>
                  <a:lnTo>
                    <a:pt x="21600" y="2104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A9F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pic>
        <p:nvPicPr>
          <p:cNvPr id="60" name="Afbeelding 17" descr="Afbeelding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0"/>
            <a:ext cx="2149475" cy="12287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7804754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B6C65-EF9B-4630-973A-A4D0D4EE6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801B7F-7DDC-43DC-8D0B-CFDBEF4B1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7EA69-F1D7-4AF2-9DBA-A024B40D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154DCC-8624-4C21-BE35-6F7CC4FD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636430-E1A3-4476-AF6F-3C0BB30A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47731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DC001-C494-4062-950D-50DDB7F8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AA1DD1-24FE-4907-9410-0B79E16C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598818-F167-4BF0-A1AF-0CEB4D90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710B4C-C779-4950-935F-A4A9005A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784D87-80B6-42AA-9E86-B6A3C580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67476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C7608-EC64-44EA-9EB3-BE011C9F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6CD1B8-6AAE-4EA2-ABA8-BC53ED27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4644D9-A624-4961-BFE4-B094490E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8F27E-F533-411B-9531-73A568CB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774A8A-CE36-4BB4-B9FE-ED9645C4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0883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3A5E7-CFF0-44C1-8C95-E6188C6D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638C57-37C6-416D-AA33-298FBE3F6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0861D3-C804-4803-B872-0C16CDE7D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B95570-FC7D-405E-A413-35A65B7D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E87CA6-8CC5-4F43-B505-14664A26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D1A4A5-8307-4562-B322-9B8E680B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73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505B1-C29E-4AB7-BB0D-FDE8F21C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C56EB7-D0F2-4D61-9353-2CE21D5DA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1E13A5-FF5A-4D7F-A71C-D2533394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03FD108-4E5F-4578-8F0F-A37BCD07D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7162292-6D9B-41A6-B467-7FBFA9CCA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FC1463-733E-4633-A191-C773F5FD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56D06AD-12F7-4259-946D-42675CEB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C725FC-18FB-409D-91EC-438D76C7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97019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BC0B6-A90A-4065-BE34-71253E2D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77724C-F7EF-4255-8D24-14A7B720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C463AD-5BA4-439A-AC48-1EC045B4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42A02B-FA37-4B21-B16E-7432513D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0556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002399-2F8C-410C-86B1-2C00C94D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4219D1-4B66-4809-ABD6-E1508102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896B8B-1719-47ED-BC37-7B2CC77F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221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625C2-0EBA-4F12-8E5A-E277B3F1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31E3D-325B-4C7D-81B2-0E6946822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852BD7-3BB2-4DE6-9D78-B71B005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AB27CD-1153-4CC7-A58A-295DA3AC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B4F1EC-907F-4AB9-B8AC-46ADB91E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53C62C-DA10-4395-9D1B-B9CA4327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611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BC0B6-A90A-4065-BE34-71253E2D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77724C-F7EF-4255-8D24-14A7B720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C463AD-5BA4-439A-AC48-1EC045B4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42A02B-FA37-4B21-B16E-7432513D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31735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028A-D564-4D71-9DD7-7FCC5A16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28E35C-0929-4810-928E-7FAC992B3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018382-4A08-45AC-8B89-0A8E7AD9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DE2E20-46D4-4690-874E-16544B0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F93EA2-2383-4F57-8CA7-C6159D22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BFE21A-129E-418F-ABEA-F0898015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24600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3C643-60E5-4EA7-AFAA-CFB702E2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7A4F12-7C8D-45EC-98B8-B4E675EE8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EBBEB0-324D-4541-824B-2B979CC2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5BDF15-14E5-44D0-96AF-14F4C7AE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C648E4-0EFD-4CF7-9975-86ED4E9B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13973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8629F-9653-40B6-BC13-5369E93AB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310501-2EDB-4905-8AFB-E9E4751A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7D31B-3F3D-4CB8-8886-06CD8CE9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7FEB4B-4219-4FDF-8C08-87D1A271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59B131-8273-400E-A766-98BA4AFC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36902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A593C-0021-4F49-8B4D-2F901D655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D4862A4-DC21-486B-8254-094B3399E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3152D5-D890-40ED-A048-878AD073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CBB9E2-42F0-4143-8D30-C953D7DD8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189AA7-C7D6-4216-9B58-C5BC3E1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15897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B3709-2665-4ACE-9BE7-51ADDF3DD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03852A-5FD3-4A81-BBE4-23F1A0F81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47AFA-2D5B-47B4-9E2E-6FCBEE2D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5CDADE-10D9-4D41-81AF-A1C0FF98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601D38-B3C3-4979-B4A2-107D4A21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57781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52B8E-AD2D-479D-A496-EA2455BAD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2D105-C6C0-4BAD-BDAE-EC715D929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B64920-CBDB-4733-AFE0-B6062379C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8716C3-D61D-439C-9CC2-2F6E3FF7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FA433D-60BD-4E27-B746-AFEB9588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2972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574C4-5B55-42E2-ABE5-B2EBA99C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AE658D-17A8-45A9-A2E4-DC48942D6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F5AAB69-0652-4378-B9A5-FF903F40A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3D91BD-EC93-46D2-87BF-9D0B8A624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5FA138E-FB97-4095-95C0-C45F95AD5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6467B7-4F0E-491F-BE99-BA5A5FED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89303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1BAA2-48EF-416B-8EFE-6274CE02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4AF437-421E-42D4-9B1E-F9D5520E0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C83B2D-C3E9-4A0A-A6E6-F42A84609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1A153D9-5379-44E4-AEB6-AD503669A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E12FBAB-BC05-42D6-9BB5-9942B2C43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6BC056-726E-4EF6-9A18-C1A664CC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F898F58-9E7B-4A82-94B0-2E85FB84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EFDF0D3-C72C-4CD4-8E63-8E7517A5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2337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0FDAD-C95F-4BBF-A127-E8DC7041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1C3EFD-2798-47D5-BE72-2B2821DD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2652EF8-2CFD-41E5-B818-88B119FD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88B82C-FDA6-4DE7-A7C4-261AC077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74423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D15DE19-2EBB-4F1C-9265-8A3BC4BE2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604C093-8BD2-4FCE-8634-90BCBCF15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36C903-66CE-4DF4-837F-2356B09B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889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002399-2F8C-410C-86B1-2C00C94D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4219D1-4B66-4809-ABD6-E1508102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896B8B-1719-47ED-BC37-7B2CC77F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58487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79A95-BF4B-4EC2-8383-C60154A6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4AA5DC-ED6C-4CFA-82B1-811AE5E3E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704FE7-DB8A-4C83-937E-ABEBD3DAF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C9161B-7389-4705-B0B0-017300D5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69BD9D-AD4B-4ECF-836D-92416B0EF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B807AE-BF35-4167-B3CD-6445F535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14015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F5959-EEDC-447A-AC13-D54177B7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C95C8D6-4729-48CE-A12C-B61B68253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41476F-71A7-4597-83BA-FA76C281F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A655C5-A9E2-4A95-96B2-C2EF46FB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B75706-1AAA-45E3-BE7B-A4F86DCE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9874C2-8625-4363-B77E-88CAC9EC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73778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141B69-34CB-4D0F-A9E4-3E03F5C1C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7EFB43F-CC80-413C-BB49-4761AD38E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9C4480-BA78-4789-A926-804F4A66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68ED6E-9A3C-4A9A-B332-3A82A6EF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B6A2C1-7629-4A51-A49D-8F6EC58E4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8327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6DB66E3-0CE7-4CFC-8385-838462ACEC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D0365B8-E19E-431B-903D-7A46DA1FD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AF662B-BA30-4E5F-8187-BDA98DF6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081A02-28CB-49C4-8EFA-C47E862E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B583CE-520B-4274-B1D1-C71C58CD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23813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Picture 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3" descr="ppt scorewarter 1-43.jpg">
            <a:extLst>
              <a:ext uri="{FF2B5EF4-FFF2-40B4-BE49-F238E27FC236}">
                <a16:creationId xmlns:a16="http://schemas.microsoft.com/office/drawing/2014/main" id="{E73BADD2-D726-44CA-A116-1D5EEDF76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6B1E24-5C29-4D27-8001-F50676EEB3D4}"/>
              </a:ext>
            </a:extLst>
          </p:cNvPr>
          <p:cNvSpPr/>
          <p:nvPr/>
        </p:nvSpPr>
        <p:spPr>
          <a:xfrm>
            <a:off x="199868" y="837669"/>
            <a:ext cx="8766327" cy="404896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 rot="170228">
            <a:off x="7164996" y="669660"/>
            <a:ext cx="4449469" cy="5383112"/>
            <a:chOff x="5035905" y="2413401"/>
            <a:chExt cx="2050696" cy="2480999"/>
          </a:xfrm>
        </p:grpSpPr>
        <p:pic>
          <p:nvPicPr>
            <p:cNvPr id="8" name="Picture 7" descr="fzm-Polaroid.Frame-0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5905" y="2413401"/>
              <a:ext cx="2050696" cy="24809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167303" y="2545898"/>
              <a:ext cx="1800109" cy="18600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36D37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1" name="Picture Placeholder 5"/>
          <p:cNvSpPr>
            <a:spLocks noGrp="1"/>
          </p:cNvSpPr>
          <p:nvPr>
            <p:ph type="pic" sz="quarter" idx="10"/>
          </p:nvPr>
        </p:nvSpPr>
        <p:spPr>
          <a:xfrm rot="163358">
            <a:off x="7417984" y="906988"/>
            <a:ext cx="4014403" cy="415017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0DBD21B-F5FA-47DD-8278-59AEEB799323}"/>
              </a:ext>
            </a:extLst>
          </p:cNvPr>
          <p:cNvSpPr txBox="1">
            <a:spLocks/>
          </p:cNvSpPr>
          <p:nvPr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ED430F-F1D8-489D-99F7-7E60A1E45971}"/>
              </a:ext>
            </a:extLst>
          </p:cNvPr>
          <p:cNvGrpSpPr/>
          <p:nvPr/>
        </p:nvGrpSpPr>
        <p:grpSpPr>
          <a:xfrm>
            <a:off x="139334" y="6292491"/>
            <a:ext cx="494646" cy="475379"/>
            <a:chOff x="1343891" y="6136270"/>
            <a:chExt cx="494646" cy="47537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48ED614-DF8A-40E6-AEF0-E97A99C91A22}"/>
                </a:ext>
              </a:extLst>
            </p:cNvPr>
            <p:cNvSpPr/>
            <p:nvPr/>
          </p:nvSpPr>
          <p:spPr>
            <a:xfrm>
              <a:off x="1343891" y="6136270"/>
              <a:ext cx="494646" cy="475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261F94-2546-4EC6-B84A-BA0AB8344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173" y="6139991"/>
              <a:ext cx="395588" cy="395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97238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 descr="ppt scorewarter 1-43.jpg">
            <a:extLst>
              <a:ext uri="{FF2B5EF4-FFF2-40B4-BE49-F238E27FC236}">
                <a16:creationId xmlns:a16="http://schemas.microsoft.com/office/drawing/2014/main" id="{81BA77FB-3CE6-40F6-A384-C0011C295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CF26865-85D6-4993-A84C-9B92DEF5455F}"/>
              </a:ext>
            </a:extLst>
          </p:cNvPr>
          <p:cNvGrpSpPr/>
          <p:nvPr/>
        </p:nvGrpSpPr>
        <p:grpSpPr>
          <a:xfrm>
            <a:off x="139334" y="6292491"/>
            <a:ext cx="494646" cy="475379"/>
            <a:chOff x="1343891" y="6136270"/>
            <a:chExt cx="494646" cy="47537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C9738EE-3AEA-4FDE-9745-A58344A889E5}"/>
                </a:ext>
              </a:extLst>
            </p:cNvPr>
            <p:cNvSpPr/>
            <p:nvPr/>
          </p:nvSpPr>
          <p:spPr>
            <a:xfrm>
              <a:off x="1343891" y="6136270"/>
              <a:ext cx="494646" cy="475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C9990DC-FC4A-4AC9-8F1E-E79881B09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173" y="6139991"/>
              <a:ext cx="395588" cy="39558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3239645" y="1888501"/>
            <a:ext cx="8766327" cy="23680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 rot="21161074">
            <a:off x="734143" y="826564"/>
            <a:ext cx="4449469" cy="5383112"/>
            <a:chOff x="5035905" y="2413401"/>
            <a:chExt cx="2050696" cy="2480999"/>
          </a:xfrm>
        </p:grpSpPr>
        <p:pic>
          <p:nvPicPr>
            <p:cNvPr id="5" name="Picture 4" descr="fzm-Polaroid.Frame-01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5905" y="2413401"/>
              <a:ext cx="2050696" cy="248099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67303" y="2545898"/>
              <a:ext cx="1800109" cy="18600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36D37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 rot="21166874">
            <a:off x="919525" y="1080684"/>
            <a:ext cx="4014403" cy="415017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373713B-1F3A-4227-9518-5F8D4B900D31}"/>
              </a:ext>
            </a:extLst>
          </p:cNvPr>
          <p:cNvSpPr txBox="1">
            <a:spLocks/>
          </p:cNvSpPr>
          <p:nvPr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147064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Picture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3" descr="ppt scorewarter11.jpg">
            <a:extLst>
              <a:ext uri="{FF2B5EF4-FFF2-40B4-BE49-F238E27FC236}">
                <a16:creationId xmlns:a16="http://schemas.microsoft.com/office/drawing/2014/main" id="{8F27AD0C-2ECE-45F3-88F4-9559EA507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913" y="1888501"/>
            <a:ext cx="8766327" cy="2368016"/>
          </a:xfrm>
          <a:prstGeom prst="rect">
            <a:avLst/>
          </a:prstGeom>
          <a:solidFill>
            <a:srgbClr val="3095D3">
              <a:alpha val="9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 rot="581474">
            <a:off x="6812310" y="719620"/>
            <a:ext cx="4449469" cy="5383112"/>
            <a:chOff x="5035905" y="2413401"/>
            <a:chExt cx="2050696" cy="2480999"/>
          </a:xfrm>
        </p:grpSpPr>
        <p:pic>
          <p:nvPicPr>
            <p:cNvPr id="5" name="Picture 4" descr="fzm-Polaroid.Frame-0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5905" y="2413401"/>
              <a:ext cx="2050696" cy="248099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67303" y="2545898"/>
              <a:ext cx="1800109" cy="18600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36D37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0" name="Picture Placeholder 5"/>
          <p:cNvSpPr>
            <a:spLocks noGrp="1"/>
          </p:cNvSpPr>
          <p:nvPr>
            <p:ph type="pic" sz="quarter" idx="10"/>
          </p:nvPr>
        </p:nvSpPr>
        <p:spPr>
          <a:xfrm rot="595100">
            <a:off x="7103504" y="958764"/>
            <a:ext cx="4014403" cy="415017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CDCA0-BD0D-48E0-8600-7318C6962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2" y="6292807"/>
            <a:ext cx="395588" cy="39558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9D51A0D-7702-413A-AC5A-9374DEC70251}"/>
              </a:ext>
            </a:extLst>
          </p:cNvPr>
          <p:cNvSpPr txBox="1">
            <a:spLocks/>
          </p:cNvSpPr>
          <p:nvPr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8355023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 descr="ppt scorewarter 1-43.jpg">
            <a:extLst>
              <a:ext uri="{FF2B5EF4-FFF2-40B4-BE49-F238E27FC236}">
                <a16:creationId xmlns:a16="http://schemas.microsoft.com/office/drawing/2014/main" id="{158DD52F-6648-4DDA-9E39-BA0788B66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591D98-0991-42E7-A972-715392288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85" y="624724"/>
            <a:ext cx="9546630" cy="5891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3A140-AF33-42F0-B4C7-5F565B331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95" y="878468"/>
            <a:ext cx="1156809" cy="115680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2B81F7-0500-4003-B617-5299465C0A94}"/>
              </a:ext>
            </a:extLst>
          </p:cNvPr>
          <p:cNvSpPr txBox="1">
            <a:spLocks/>
          </p:cNvSpPr>
          <p:nvPr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EA137-D304-4CE2-A5DF-B5067F8790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54" y="6312722"/>
            <a:ext cx="503289" cy="335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2978D-1E55-4B44-B501-168650DAD55A}"/>
              </a:ext>
            </a:extLst>
          </p:cNvPr>
          <p:cNvSpPr txBox="1"/>
          <p:nvPr/>
        </p:nvSpPr>
        <p:spPr>
          <a:xfrm>
            <a:off x="2758227" y="6413230"/>
            <a:ext cx="8616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Trebuchet MS" panose="020B0603020202020204" pitchFamily="34" charset="0"/>
              </a:rPr>
              <a:t>This project has received funding from the European Union’s Horizon 2020 Research and Innovation Programme under grant agreement no 820751</a:t>
            </a:r>
          </a:p>
        </p:txBody>
      </p:sp>
    </p:spTree>
    <p:extLst>
      <p:ext uri="{BB962C8B-B14F-4D97-AF65-F5344CB8AC3E}">
        <p14:creationId xmlns:p14="http://schemas.microsoft.com/office/powerpoint/2010/main" val="102558166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 descr="ppt scorewarter 1-43.jpg">
            <a:extLst>
              <a:ext uri="{FF2B5EF4-FFF2-40B4-BE49-F238E27FC236}">
                <a16:creationId xmlns:a16="http://schemas.microsoft.com/office/drawing/2014/main" id="{FCF1EDA9-5639-4129-A436-E18D59679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37555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2B4FFE9-032E-4B6D-A679-924173943031}"/>
              </a:ext>
            </a:extLst>
          </p:cNvPr>
          <p:cNvSpPr txBox="1">
            <a:spLocks/>
          </p:cNvSpPr>
          <p:nvPr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A1A19D-A487-4B1C-99CE-1B5235B7D59C}"/>
              </a:ext>
            </a:extLst>
          </p:cNvPr>
          <p:cNvGrpSpPr/>
          <p:nvPr/>
        </p:nvGrpSpPr>
        <p:grpSpPr>
          <a:xfrm>
            <a:off x="4727901" y="3783610"/>
            <a:ext cx="2736198" cy="2629620"/>
            <a:chOff x="1343891" y="6136270"/>
            <a:chExt cx="494646" cy="47537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84D210-8AAE-47C1-8AF5-8125FDFFC9F1}"/>
                </a:ext>
              </a:extLst>
            </p:cNvPr>
            <p:cNvSpPr/>
            <p:nvPr/>
          </p:nvSpPr>
          <p:spPr>
            <a:xfrm>
              <a:off x="1343891" y="6136270"/>
              <a:ext cx="494646" cy="475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1CE23B-E90C-49C6-8525-8CAA66A89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173" y="6139991"/>
              <a:ext cx="395588" cy="3955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419880-BDEB-46F1-BD75-B2F230E9B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54" y="6312722"/>
            <a:ext cx="503289" cy="335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10E42B-C89F-4588-93C1-58B1F9B16B8F}"/>
              </a:ext>
            </a:extLst>
          </p:cNvPr>
          <p:cNvSpPr txBox="1"/>
          <p:nvPr/>
        </p:nvSpPr>
        <p:spPr>
          <a:xfrm>
            <a:off x="2758227" y="6413230"/>
            <a:ext cx="8616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Trebuchet MS" panose="020B0603020202020204" pitchFamily="34" charset="0"/>
              </a:rPr>
              <a:t>This project has received funding from the European Union’s Horizon 2020 Research and Innovation Programme under grant agreement no 820751</a:t>
            </a:r>
          </a:p>
        </p:txBody>
      </p:sp>
    </p:spTree>
    <p:extLst>
      <p:ext uri="{BB962C8B-B14F-4D97-AF65-F5344CB8AC3E}">
        <p14:creationId xmlns:p14="http://schemas.microsoft.com/office/powerpoint/2010/main" val="268787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625C2-0EBA-4F12-8E5A-E277B3F1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31E3D-325B-4C7D-81B2-0E6946822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852BD7-3BB2-4DE6-9D78-B71B005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AB27CD-1153-4CC7-A58A-295DA3AC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B4F1EC-907F-4AB9-B8AC-46ADB91E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53C62C-DA10-4395-9D1B-B9CA4327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75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AB420-91C7-4772-9393-856097A8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D7F0C6-F271-44D8-85EC-3B824B5F0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907677-30B6-4998-99EF-FFF6D683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D34BD8-E366-400E-AD4F-29115D1BC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9C786A-B4BD-4162-BBA4-B57770CF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3468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028A-D564-4D71-9DD7-7FCC5A16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28E35C-0929-4810-928E-7FAC992B3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018382-4A08-45AC-8B89-0A8E7AD9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DE2E20-46D4-4690-874E-16544B0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F93EA2-2383-4F57-8CA7-C6159D22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BFE21A-129E-418F-ABEA-F0898015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749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3C643-60E5-4EA7-AFAA-CFB702E2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7A4F12-7C8D-45EC-98B8-B4E675EE8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EBBEB0-324D-4541-824B-2B979CC2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5BDF15-14E5-44D0-96AF-14F4C7AE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C648E4-0EFD-4CF7-9975-86ED4E9B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6109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8629F-9653-40B6-BC13-5369E93AB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310501-2EDB-4905-8AFB-E9E4751A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7D31B-3F3D-4CB8-8886-06CD8CE9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7FEB4B-4219-4FDF-8C08-87D1A271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59B131-8273-400E-A766-98BA4AFC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8995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333467" y="642918"/>
            <a:ext cx="9525067" cy="774720"/>
          </a:xfrm>
        </p:spPr>
        <p:txBody>
          <a:bodyPr/>
          <a:lstStyle>
            <a:lvl1pPr>
              <a:defRPr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1333467" y="1714489"/>
            <a:ext cx="952506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414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80801" y="209097"/>
            <a:ext cx="434974" cy="167930"/>
          </a:xfrm>
          <a:prstGeom prst="rect">
            <a:avLst/>
          </a:prstGeom>
        </p:spPr>
        <p:txBody>
          <a:bodyPr/>
          <a:lstStyle>
            <a:lvl1pPr algn="r">
              <a:defRPr sz="700" b="0" i="0">
                <a:solidFill>
                  <a:srgbClr val="5358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150815A-623E-684C-963F-32A6F1D11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719403" y="836085"/>
            <a:ext cx="4127435" cy="5185834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5541700" y="2796112"/>
            <a:ext cx="5563063" cy="3107052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1pPr>
            <a:lvl2pPr marL="45701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2pPr>
            <a:lvl3pPr marL="91402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3pPr>
            <a:lvl4pPr marL="1371034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4pPr>
            <a:lvl5pPr marL="1828045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521219" y="734640"/>
            <a:ext cx="5583544" cy="5745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307" baseline="0"/>
            </a:lvl1pPr>
            <a:lvl2pPr marL="457011" indent="0">
              <a:buFontTx/>
              <a:buNone/>
              <a:defRPr sz="2509"/>
            </a:lvl2pPr>
            <a:lvl3pPr marL="914022" indent="0">
              <a:buFontTx/>
              <a:buNone/>
              <a:defRPr sz="2509"/>
            </a:lvl3pPr>
            <a:lvl4pPr marL="1371033" indent="0">
              <a:buFontTx/>
              <a:buNone/>
              <a:defRPr sz="2509"/>
            </a:lvl4pPr>
            <a:lvl5pPr marL="1828045" indent="0">
              <a:buFontTx/>
              <a:buNone/>
              <a:defRPr sz="2509"/>
            </a:lvl5pPr>
          </a:lstStyle>
          <a:p>
            <a:pPr lvl="0"/>
            <a:r>
              <a:rPr lang="nl-NL"/>
              <a:t>Title goes in here</a:t>
            </a:r>
          </a:p>
        </p:txBody>
      </p:sp>
      <p:grpSp>
        <p:nvGrpSpPr>
          <p:cNvPr id="15" name="Groeperen 14"/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6" name="Shape 2046">
              <a:extLst>
                <a:ext uri="{FF2B5EF4-FFF2-40B4-BE49-F238E27FC236}">
                  <a16:creationId xmlns:a16="http://schemas.microsoft.com/office/drawing/2014/main" id="{EB92160B-A97C-1A47-BD6B-5C2907112641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  <p:sp>
        <p:nvSpPr>
          <p:cNvPr id="18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19" y="1682996"/>
            <a:ext cx="5583544" cy="403232"/>
          </a:xfrm>
        </p:spPr>
        <p:txBody>
          <a:bodyPr>
            <a:noAutofit/>
          </a:bodyPr>
          <a:lstStyle>
            <a:lvl1pPr marL="0" marR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5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01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02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034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045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marL="0" marR="0" lvl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Subheader in here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342638-559F-4353-AFA0-71144DD47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grpSp>
        <p:nvGrpSpPr>
          <p:cNvPr id="12" name="Groeperen 14">
            <a:extLst>
              <a:ext uri="{FF2B5EF4-FFF2-40B4-BE49-F238E27FC236}">
                <a16:creationId xmlns:a16="http://schemas.microsoft.com/office/drawing/2014/main" id="{BC0C321E-6DE2-4617-9170-4C8B6394E847}"/>
              </a:ext>
            </a:extLst>
          </p:cNvPr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9" name="Shape 2046">
              <a:extLst>
                <a:ext uri="{FF2B5EF4-FFF2-40B4-BE49-F238E27FC236}">
                  <a16:creationId xmlns:a16="http://schemas.microsoft.com/office/drawing/2014/main" id="{B895D773-3FE4-4323-A891-E145C1E91425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0582C211-ADC8-4C71-93E0-29664CFD68E8}"/>
                </a:ext>
              </a:extLst>
            </p:cNvPr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</p:spTree>
    <p:extLst>
      <p:ext uri="{BB962C8B-B14F-4D97-AF65-F5344CB8AC3E}">
        <p14:creationId xmlns:p14="http://schemas.microsoft.com/office/powerpoint/2010/main" val="323689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80801" y="209097"/>
            <a:ext cx="434974" cy="167930"/>
          </a:xfrm>
          <a:prstGeom prst="rect">
            <a:avLst/>
          </a:prstGeom>
        </p:spPr>
        <p:txBody>
          <a:bodyPr/>
          <a:lstStyle>
            <a:lvl1pPr algn="r">
              <a:defRPr sz="700" b="0" i="0">
                <a:solidFill>
                  <a:srgbClr val="5358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150815A-623E-684C-963F-32A6F1D11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719403" y="836085"/>
            <a:ext cx="4127435" cy="5185834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5541700" y="2796112"/>
            <a:ext cx="5563063" cy="3107052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1pPr>
            <a:lvl2pPr marL="45701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2pPr>
            <a:lvl3pPr marL="91402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3pPr>
            <a:lvl4pPr marL="1371034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4pPr>
            <a:lvl5pPr marL="1828045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521219" y="734640"/>
            <a:ext cx="5583544" cy="5745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307" baseline="0"/>
            </a:lvl1pPr>
            <a:lvl2pPr marL="457011" indent="0">
              <a:buFontTx/>
              <a:buNone/>
              <a:defRPr sz="2509"/>
            </a:lvl2pPr>
            <a:lvl3pPr marL="914022" indent="0">
              <a:buFontTx/>
              <a:buNone/>
              <a:defRPr sz="2509"/>
            </a:lvl3pPr>
            <a:lvl4pPr marL="1371033" indent="0">
              <a:buFontTx/>
              <a:buNone/>
              <a:defRPr sz="2509"/>
            </a:lvl4pPr>
            <a:lvl5pPr marL="1828045" indent="0">
              <a:buFontTx/>
              <a:buNone/>
              <a:defRPr sz="2509"/>
            </a:lvl5pPr>
          </a:lstStyle>
          <a:p>
            <a:pPr lvl="0"/>
            <a:r>
              <a:rPr lang="nl-NL"/>
              <a:t>Title goes in here</a:t>
            </a:r>
          </a:p>
        </p:txBody>
      </p:sp>
      <p:grpSp>
        <p:nvGrpSpPr>
          <p:cNvPr id="15" name="Groeperen 14"/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6" name="Shape 2046">
              <a:extLst>
                <a:ext uri="{FF2B5EF4-FFF2-40B4-BE49-F238E27FC236}">
                  <a16:creationId xmlns:a16="http://schemas.microsoft.com/office/drawing/2014/main" id="{EB92160B-A97C-1A47-BD6B-5C2907112641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  <p:sp>
        <p:nvSpPr>
          <p:cNvPr id="18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19" y="1682996"/>
            <a:ext cx="5583544" cy="403232"/>
          </a:xfrm>
        </p:spPr>
        <p:txBody>
          <a:bodyPr>
            <a:noAutofit/>
          </a:bodyPr>
          <a:lstStyle>
            <a:lvl1pPr marL="0" marR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5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01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02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034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045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marL="0" marR="0" lvl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Subheader in here</a:t>
            </a:r>
          </a:p>
        </p:txBody>
      </p:sp>
    </p:spTree>
    <p:extLst>
      <p:ext uri="{BB962C8B-B14F-4D97-AF65-F5344CB8AC3E}">
        <p14:creationId xmlns:p14="http://schemas.microsoft.com/office/powerpoint/2010/main" val="1873196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333467" y="642918"/>
            <a:ext cx="9525067" cy="774720"/>
          </a:xfrm>
        </p:spPr>
        <p:txBody>
          <a:bodyPr/>
          <a:lstStyle>
            <a:lvl1pPr>
              <a:defRPr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1333467" y="1714489"/>
            <a:ext cx="952506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40055-DA9C-4EC1-90E1-66F7D9A178BA}" type="datetime1">
              <a:rPr lang="nl-NL"/>
              <a:pPr>
                <a:defRPr/>
              </a:pPr>
              <a:t>11-3-2021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30888-EA7F-4CEA-90CB-8189E267F97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2761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80801" y="209097"/>
            <a:ext cx="434974" cy="167930"/>
          </a:xfrm>
          <a:prstGeom prst="rect">
            <a:avLst/>
          </a:prstGeom>
        </p:spPr>
        <p:txBody>
          <a:bodyPr/>
          <a:lstStyle>
            <a:lvl1pPr algn="r">
              <a:defRPr sz="700" b="0" i="0">
                <a:solidFill>
                  <a:srgbClr val="5358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5B7B5BC-FB51-A447-B349-2032B9F11FE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150815A-623E-684C-963F-32A6F1D11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719403" y="836085"/>
            <a:ext cx="4127435" cy="5185834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5541700" y="2796112"/>
            <a:ext cx="5563063" cy="3107052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1pPr>
            <a:lvl2pPr marL="45701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2pPr>
            <a:lvl3pPr marL="91402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3pPr>
            <a:lvl4pPr marL="1371034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4pPr>
            <a:lvl5pPr marL="1828045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521219" y="734640"/>
            <a:ext cx="5583544" cy="5745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307" baseline="0"/>
            </a:lvl1pPr>
            <a:lvl2pPr marL="457011" indent="0">
              <a:buFontTx/>
              <a:buNone/>
              <a:defRPr sz="2509"/>
            </a:lvl2pPr>
            <a:lvl3pPr marL="914022" indent="0">
              <a:buFontTx/>
              <a:buNone/>
              <a:defRPr sz="2509"/>
            </a:lvl3pPr>
            <a:lvl4pPr marL="1371033" indent="0">
              <a:buFontTx/>
              <a:buNone/>
              <a:defRPr sz="2509"/>
            </a:lvl4pPr>
            <a:lvl5pPr marL="1828045" indent="0">
              <a:buFontTx/>
              <a:buNone/>
              <a:defRPr sz="2509"/>
            </a:lvl5pPr>
          </a:lstStyle>
          <a:p>
            <a:pPr lvl="0"/>
            <a:r>
              <a:rPr lang="nl-NL"/>
              <a:t>Title goes in here</a:t>
            </a:r>
          </a:p>
        </p:txBody>
      </p:sp>
      <p:grpSp>
        <p:nvGrpSpPr>
          <p:cNvPr id="15" name="Groeperen 14"/>
          <p:cNvGrpSpPr/>
          <p:nvPr userDrawn="1"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6" name="Shape 2046">
              <a:extLst>
                <a:ext uri="{FF2B5EF4-FFF2-40B4-BE49-F238E27FC236}">
                  <a16:creationId xmlns:a16="http://schemas.microsoft.com/office/drawing/2014/main" id="{EB92160B-A97C-1A47-BD6B-5C2907112641}"/>
                </a:ext>
              </a:extLst>
            </p:cNvPr>
            <p:cNvSpPr/>
            <p:nvPr userDrawn="1"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  <p:sp>
        <p:nvSpPr>
          <p:cNvPr id="18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19" y="1682996"/>
            <a:ext cx="5583544" cy="403232"/>
          </a:xfrm>
        </p:spPr>
        <p:txBody>
          <a:bodyPr>
            <a:noAutofit/>
          </a:bodyPr>
          <a:lstStyle>
            <a:lvl1pPr marL="0" marR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5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01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02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034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045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marL="0" marR="0" lvl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Subheader in here</a:t>
            </a:r>
          </a:p>
        </p:txBody>
      </p:sp>
    </p:spTree>
    <p:extLst>
      <p:ext uri="{BB962C8B-B14F-4D97-AF65-F5344CB8AC3E}">
        <p14:creationId xmlns:p14="http://schemas.microsoft.com/office/powerpoint/2010/main" val="1921932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Picture 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3" descr="ppt scorewarter 1-43.jpg">
            <a:extLst>
              <a:ext uri="{FF2B5EF4-FFF2-40B4-BE49-F238E27FC236}">
                <a16:creationId xmlns:a16="http://schemas.microsoft.com/office/drawing/2014/main" id="{E73BADD2-D726-44CA-A116-1D5EEDF76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6B1E24-5C29-4D27-8001-F50676EEB3D4}"/>
              </a:ext>
            </a:extLst>
          </p:cNvPr>
          <p:cNvSpPr/>
          <p:nvPr userDrawn="1"/>
        </p:nvSpPr>
        <p:spPr>
          <a:xfrm>
            <a:off x="199868" y="837669"/>
            <a:ext cx="8766327" cy="404896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 rot="170228">
            <a:off x="7164996" y="669660"/>
            <a:ext cx="4449469" cy="5383112"/>
            <a:chOff x="5035905" y="2413401"/>
            <a:chExt cx="2050696" cy="2480999"/>
          </a:xfrm>
        </p:grpSpPr>
        <p:pic>
          <p:nvPicPr>
            <p:cNvPr id="8" name="Picture 7" descr="fzm-Polaroid.Frame-0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5905" y="2413401"/>
              <a:ext cx="2050696" cy="24809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167303" y="2545898"/>
              <a:ext cx="1800109" cy="18600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36D37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1" name="Picture Placeholder 5"/>
          <p:cNvSpPr>
            <a:spLocks noGrp="1"/>
          </p:cNvSpPr>
          <p:nvPr>
            <p:ph type="pic" sz="quarter" idx="10"/>
          </p:nvPr>
        </p:nvSpPr>
        <p:spPr>
          <a:xfrm rot="163358">
            <a:off x="7417984" y="906988"/>
            <a:ext cx="4014403" cy="415017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0DBD21B-F5FA-47DD-8278-59AEEB799323}"/>
              </a:ext>
            </a:extLst>
          </p:cNvPr>
          <p:cNvSpPr txBox="1">
            <a:spLocks/>
          </p:cNvSpPr>
          <p:nvPr userDrawn="1"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ED430F-F1D8-489D-99F7-7E60A1E45971}"/>
              </a:ext>
            </a:extLst>
          </p:cNvPr>
          <p:cNvGrpSpPr/>
          <p:nvPr userDrawn="1"/>
        </p:nvGrpSpPr>
        <p:grpSpPr>
          <a:xfrm>
            <a:off x="139334" y="6292491"/>
            <a:ext cx="494646" cy="475379"/>
            <a:chOff x="1343891" y="6136270"/>
            <a:chExt cx="494646" cy="47537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48ED614-DF8A-40E6-AEF0-E97A99C91A22}"/>
                </a:ext>
              </a:extLst>
            </p:cNvPr>
            <p:cNvSpPr/>
            <p:nvPr userDrawn="1"/>
          </p:nvSpPr>
          <p:spPr>
            <a:xfrm>
              <a:off x="1343891" y="6136270"/>
              <a:ext cx="494646" cy="475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261F94-2546-4EC6-B84A-BA0AB83449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173" y="6139991"/>
              <a:ext cx="395588" cy="395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35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 descr="ppt scorewarter 1-43.jpg">
            <a:extLst>
              <a:ext uri="{FF2B5EF4-FFF2-40B4-BE49-F238E27FC236}">
                <a16:creationId xmlns:a16="http://schemas.microsoft.com/office/drawing/2014/main" id="{81BA77FB-3CE6-40F6-A384-C0011C295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CF26865-85D6-4993-A84C-9B92DEF5455F}"/>
              </a:ext>
            </a:extLst>
          </p:cNvPr>
          <p:cNvGrpSpPr/>
          <p:nvPr userDrawn="1"/>
        </p:nvGrpSpPr>
        <p:grpSpPr>
          <a:xfrm>
            <a:off x="139334" y="6292491"/>
            <a:ext cx="494646" cy="475379"/>
            <a:chOff x="1343891" y="6136270"/>
            <a:chExt cx="494646" cy="47537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C9738EE-3AEA-4FDE-9745-A58344A889E5}"/>
                </a:ext>
              </a:extLst>
            </p:cNvPr>
            <p:cNvSpPr/>
            <p:nvPr userDrawn="1"/>
          </p:nvSpPr>
          <p:spPr>
            <a:xfrm>
              <a:off x="1343891" y="6136270"/>
              <a:ext cx="494646" cy="475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C9990DC-FC4A-4AC9-8F1E-E79881B09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173" y="6139991"/>
              <a:ext cx="395588" cy="39558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3239645" y="1888501"/>
            <a:ext cx="8766327" cy="23680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 rot="21161074">
            <a:off x="734143" y="826564"/>
            <a:ext cx="4449469" cy="5383112"/>
            <a:chOff x="5035905" y="2413401"/>
            <a:chExt cx="2050696" cy="2480999"/>
          </a:xfrm>
        </p:grpSpPr>
        <p:pic>
          <p:nvPicPr>
            <p:cNvPr id="5" name="Picture 4" descr="fzm-Polaroid.Frame-01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5905" y="2413401"/>
              <a:ext cx="2050696" cy="248099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67303" y="2545898"/>
              <a:ext cx="1800109" cy="18600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36D37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 rot="21166874">
            <a:off x="919525" y="1080684"/>
            <a:ext cx="4014403" cy="415017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373713B-1F3A-4227-9518-5F8D4B900D31}"/>
              </a:ext>
            </a:extLst>
          </p:cNvPr>
          <p:cNvSpPr txBox="1">
            <a:spLocks/>
          </p:cNvSpPr>
          <p:nvPr userDrawn="1"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083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3EE5A-B8FB-4E5B-B9E0-377B86F33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C56826-335A-4A91-9696-05DE7C5DA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4B7E1C-E91C-41B8-9872-86A903641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BD74CC-2E5E-49CF-8C4A-69C035747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5FC676-5EC5-4278-9FF0-A78475BF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698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Picture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3" descr="ppt scorewarter11.jpg">
            <a:extLst>
              <a:ext uri="{FF2B5EF4-FFF2-40B4-BE49-F238E27FC236}">
                <a16:creationId xmlns:a16="http://schemas.microsoft.com/office/drawing/2014/main" id="{8F27AD0C-2ECE-45F3-88F4-9559EA5070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08913" y="1888501"/>
            <a:ext cx="8766327" cy="2368016"/>
          </a:xfrm>
          <a:prstGeom prst="rect">
            <a:avLst/>
          </a:prstGeom>
          <a:solidFill>
            <a:srgbClr val="3095D3">
              <a:alpha val="9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 rot="581474">
            <a:off x="6812310" y="719620"/>
            <a:ext cx="4449469" cy="5383112"/>
            <a:chOff x="5035905" y="2413401"/>
            <a:chExt cx="2050696" cy="2480999"/>
          </a:xfrm>
        </p:grpSpPr>
        <p:pic>
          <p:nvPicPr>
            <p:cNvPr id="5" name="Picture 4" descr="fzm-Polaroid.Frame-0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5905" y="2413401"/>
              <a:ext cx="2050696" cy="248099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67303" y="2545898"/>
              <a:ext cx="1800109" cy="18600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36D37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0" name="Picture Placeholder 5"/>
          <p:cNvSpPr>
            <a:spLocks noGrp="1"/>
          </p:cNvSpPr>
          <p:nvPr>
            <p:ph type="pic" sz="quarter" idx="10"/>
          </p:nvPr>
        </p:nvSpPr>
        <p:spPr>
          <a:xfrm rot="595100">
            <a:off x="7103504" y="958764"/>
            <a:ext cx="4014403" cy="415017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CDCA0-BD0D-48E0-8600-7318C6962A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2" y="6292807"/>
            <a:ext cx="395588" cy="39558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9D51A0D-7702-413A-AC5A-9374DEC70251}"/>
              </a:ext>
            </a:extLst>
          </p:cNvPr>
          <p:cNvSpPr txBox="1">
            <a:spLocks/>
          </p:cNvSpPr>
          <p:nvPr userDrawn="1"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68941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 descr="ppt scorewarter 1-43.jpg">
            <a:extLst>
              <a:ext uri="{FF2B5EF4-FFF2-40B4-BE49-F238E27FC236}">
                <a16:creationId xmlns:a16="http://schemas.microsoft.com/office/drawing/2014/main" id="{158DD52F-6648-4DDA-9E39-BA0788B66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591D98-0991-42E7-A972-715392288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85" y="624724"/>
            <a:ext cx="9546630" cy="5891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3A140-AF33-42F0-B4C7-5F565B3318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95" y="878468"/>
            <a:ext cx="1156809" cy="115680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2B81F7-0500-4003-B617-5299465C0A94}"/>
              </a:ext>
            </a:extLst>
          </p:cNvPr>
          <p:cNvSpPr txBox="1">
            <a:spLocks/>
          </p:cNvSpPr>
          <p:nvPr userDrawn="1"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EA137-D304-4CE2-A5DF-B5067F8790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54" y="6312722"/>
            <a:ext cx="503289" cy="335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2978D-1E55-4B44-B501-168650DAD55A}"/>
              </a:ext>
            </a:extLst>
          </p:cNvPr>
          <p:cNvSpPr txBox="1"/>
          <p:nvPr userDrawn="1"/>
        </p:nvSpPr>
        <p:spPr>
          <a:xfrm>
            <a:off x="2758227" y="6413230"/>
            <a:ext cx="8616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Trebuchet MS" panose="020B0603020202020204" pitchFamily="34" charset="0"/>
              </a:rPr>
              <a:t>This project has received funding from the European Union’s Horizon 2020 Research and Innovation Programme under grant agreement no 820751</a:t>
            </a:r>
          </a:p>
        </p:txBody>
      </p:sp>
    </p:spTree>
    <p:extLst>
      <p:ext uri="{BB962C8B-B14F-4D97-AF65-F5344CB8AC3E}">
        <p14:creationId xmlns:p14="http://schemas.microsoft.com/office/powerpoint/2010/main" val="1529116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 descr="ppt scorewarter 1-43.jpg">
            <a:extLst>
              <a:ext uri="{FF2B5EF4-FFF2-40B4-BE49-F238E27FC236}">
                <a16:creationId xmlns:a16="http://schemas.microsoft.com/office/drawing/2014/main" id="{FCF1EDA9-5639-4129-A436-E18D59679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37555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2B4FFE9-032E-4B6D-A679-924173943031}"/>
              </a:ext>
            </a:extLst>
          </p:cNvPr>
          <p:cNvSpPr txBox="1">
            <a:spLocks/>
          </p:cNvSpPr>
          <p:nvPr userDrawn="1"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A1A19D-A487-4B1C-99CE-1B5235B7D59C}"/>
              </a:ext>
            </a:extLst>
          </p:cNvPr>
          <p:cNvGrpSpPr/>
          <p:nvPr userDrawn="1"/>
        </p:nvGrpSpPr>
        <p:grpSpPr>
          <a:xfrm>
            <a:off x="4727901" y="3783610"/>
            <a:ext cx="2736198" cy="2629620"/>
            <a:chOff x="1343891" y="6136270"/>
            <a:chExt cx="494646" cy="47537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84D210-8AAE-47C1-8AF5-8125FDFFC9F1}"/>
                </a:ext>
              </a:extLst>
            </p:cNvPr>
            <p:cNvSpPr/>
            <p:nvPr userDrawn="1"/>
          </p:nvSpPr>
          <p:spPr>
            <a:xfrm>
              <a:off x="1343891" y="6136270"/>
              <a:ext cx="494646" cy="475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1CE23B-E90C-49C6-8525-8CAA66A89B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173" y="6139991"/>
              <a:ext cx="395588" cy="3955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419880-BDEB-46F1-BD75-B2F230E9BB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54" y="6312722"/>
            <a:ext cx="503289" cy="335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10E42B-C89F-4588-93C1-58B1F9B16B8F}"/>
              </a:ext>
            </a:extLst>
          </p:cNvPr>
          <p:cNvSpPr txBox="1"/>
          <p:nvPr userDrawn="1"/>
        </p:nvSpPr>
        <p:spPr>
          <a:xfrm>
            <a:off x="2758227" y="6413230"/>
            <a:ext cx="8616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Trebuchet MS" panose="020B0603020202020204" pitchFamily="34" charset="0"/>
              </a:rPr>
              <a:t>This project has received funding from the European Union’s Horizon 2020 Research and Innovation Programme under grant agreement no 820751</a:t>
            </a:r>
          </a:p>
        </p:txBody>
      </p:sp>
    </p:spTree>
    <p:extLst>
      <p:ext uri="{BB962C8B-B14F-4D97-AF65-F5344CB8AC3E}">
        <p14:creationId xmlns:p14="http://schemas.microsoft.com/office/powerpoint/2010/main" val="2418301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B6C65-EF9B-4630-973A-A4D0D4EE6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801B7F-7DDC-43DC-8D0B-CFDBEF4B1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7EA69-F1D7-4AF2-9DBA-A024B40D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154DCC-8624-4C21-BE35-6F7CC4FD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636430-E1A3-4476-AF6F-3C0BB30A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3043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DC001-C494-4062-950D-50DDB7F8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AA1DD1-24FE-4907-9410-0B79E16C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598818-F167-4BF0-A1AF-0CEB4D90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710B4C-C779-4950-935F-A4A9005A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784D87-80B6-42AA-9E86-B6A3C580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071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C7608-EC64-44EA-9EB3-BE011C9F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6CD1B8-6AAE-4EA2-ABA8-BC53ED27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4644D9-A624-4961-BFE4-B094490E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8F27E-F533-411B-9531-73A568CB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774A8A-CE36-4BB4-B9FE-ED9645C4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215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3A5E7-CFF0-44C1-8C95-E6188C6D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638C57-37C6-416D-AA33-298FBE3F6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0861D3-C804-4803-B872-0C16CDE7D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B95570-FC7D-405E-A413-35A65B7D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E87CA6-8CC5-4F43-B505-14664A26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D1A4A5-8307-4562-B322-9B8E680B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55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505B1-C29E-4AB7-BB0D-FDE8F21C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C56EB7-D0F2-4D61-9353-2CE21D5DA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1E13A5-FF5A-4D7F-A71C-D2533394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03FD108-4E5F-4578-8F0F-A37BCD07D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7162292-6D9B-41A6-B467-7FBFA9CCA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FC1463-733E-4633-A191-C773F5FD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56D06AD-12F7-4259-946D-42675CEB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C725FC-18FB-409D-91EC-438D76C7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919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BC0B6-A90A-4065-BE34-71253E2D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77724C-F7EF-4255-8D24-14A7B720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C463AD-5BA4-439A-AC48-1EC045B4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42A02B-FA37-4B21-B16E-7432513D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697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002399-2F8C-410C-86B1-2C00C94D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4219D1-4B66-4809-ABD6-E1508102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896B8B-1719-47ED-BC37-7B2CC77F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28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391F4-9058-4D0E-9205-921E237BB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7E5CCB-4999-4033-9E26-D21B0DB63D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D8C842-7D09-4B2E-85C9-309896D05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8A6522-794B-41E8-BCBC-050189F12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AEC61CE-EA9E-4460-A1C2-864D890F1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2965201-EDAA-4133-851F-222C294D3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13139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625C2-0EBA-4F12-8E5A-E277B3F1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31E3D-325B-4C7D-81B2-0E6946822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852BD7-3BB2-4DE6-9D78-B71B005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AB27CD-1153-4CC7-A58A-295DA3AC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B4F1EC-907F-4AB9-B8AC-46ADB91E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53C62C-DA10-4395-9D1B-B9CA4327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37944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028A-D564-4D71-9DD7-7FCC5A16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28E35C-0929-4810-928E-7FAC992B3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018382-4A08-45AC-8B89-0A8E7AD9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DE2E20-46D4-4690-874E-16544B0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F93EA2-2383-4F57-8CA7-C6159D22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BFE21A-129E-418F-ABEA-F0898015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3567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3C643-60E5-4EA7-AFAA-CFB702E2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7A4F12-7C8D-45EC-98B8-B4E675EE8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EBBEB0-324D-4541-824B-2B979CC2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5BDF15-14E5-44D0-96AF-14F4C7AE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C648E4-0EFD-4CF7-9975-86ED4E9B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15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8629F-9653-40B6-BC13-5369E93AB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310501-2EDB-4905-8AFB-E9E4751A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7D31B-3F3D-4CB8-8886-06CD8CE9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7FEB4B-4219-4FDF-8C08-87D1A271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59B131-8273-400E-A766-98BA4AFC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6747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333467" y="642918"/>
            <a:ext cx="9525067" cy="774720"/>
          </a:xfrm>
        </p:spPr>
        <p:txBody>
          <a:bodyPr/>
          <a:lstStyle>
            <a:lvl1pPr>
              <a:defRPr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1333467" y="1714489"/>
            <a:ext cx="952506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5449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80801" y="209097"/>
            <a:ext cx="434974" cy="167930"/>
          </a:xfrm>
          <a:prstGeom prst="rect">
            <a:avLst/>
          </a:prstGeom>
        </p:spPr>
        <p:txBody>
          <a:bodyPr/>
          <a:lstStyle>
            <a:lvl1pPr algn="r">
              <a:defRPr sz="700" b="0" i="0">
                <a:solidFill>
                  <a:srgbClr val="5358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150815A-623E-684C-963F-32A6F1D11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719403" y="836085"/>
            <a:ext cx="4127435" cy="5185834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5541700" y="2796112"/>
            <a:ext cx="5563063" cy="3107052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1pPr>
            <a:lvl2pPr marL="45701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2pPr>
            <a:lvl3pPr marL="91402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3pPr>
            <a:lvl4pPr marL="1371034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4pPr>
            <a:lvl5pPr marL="1828045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521219" y="734640"/>
            <a:ext cx="5583544" cy="5745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307" baseline="0"/>
            </a:lvl1pPr>
            <a:lvl2pPr marL="457011" indent="0">
              <a:buFontTx/>
              <a:buNone/>
              <a:defRPr sz="2509"/>
            </a:lvl2pPr>
            <a:lvl3pPr marL="914022" indent="0">
              <a:buFontTx/>
              <a:buNone/>
              <a:defRPr sz="2509"/>
            </a:lvl3pPr>
            <a:lvl4pPr marL="1371033" indent="0">
              <a:buFontTx/>
              <a:buNone/>
              <a:defRPr sz="2509"/>
            </a:lvl4pPr>
            <a:lvl5pPr marL="1828045" indent="0">
              <a:buFontTx/>
              <a:buNone/>
              <a:defRPr sz="2509"/>
            </a:lvl5pPr>
          </a:lstStyle>
          <a:p>
            <a:pPr lvl="0"/>
            <a:r>
              <a:rPr lang="nl-NL"/>
              <a:t>Title goes in here</a:t>
            </a:r>
          </a:p>
        </p:txBody>
      </p:sp>
      <p:grpSp>
        <p:nvGrpSpPr>
          <p:cNvPr id="15" name="Groeperen 14"/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6" name="Shape 2046">
              <a:extLst>
                <a:ext uri="{FF2B5EF4-FFF2-40B4-BE49-F238E27FC236}">
                  <a16:creationId xmlns:a16="http://schemas.microsoft.com/office/drawing/2014/main" id="{EB92160B-A97C-1A47-BD6B-5C2907112641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  <p:sp>
        <p:nvSpPr>
          <p:cNvPr id="18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19" y="1682996"/>
            <a:ext cx="5583544" cy="403232"/>
          </a:xfrm>
        </p:spPr>
        <p:txBody>
          <a:bodyPr>
            <a:noAutofit/>
          </a:bodyPr>
          <a:lstStyle>
            <a:lvl1pPr marL="0" marR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5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01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02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034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045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marL="0" marR="0" lvl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Subheader in here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342638-559F-4353-AFA0-71144DD47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grpSp>
        <p:nvGrpSpPr>
          <p:cNvPr id="12" name="Groeperen 14">
            <a:extLst>
              <a:ext uri="{FF2B5EF4-FFF2-40B4-BE49-F238E27FC236}">
                <a16:creationId xmlns:a16="http://schemas.microsoft.com/office/drawing/2014/main" id="{BC0C321E-6DE2-4617-9170-4C8B6394E847}"/>
              </a:ext>
            </a:extLst>
          </p:cNvPr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9" name="Shape 2046">
              <a:extLst>
                <a:ext uri="{FF2B5EF4-FFF2-40B4-BE49-F238E27FC236}">
                  <a16:creationId xmlns:a16="http://schemas.microsoft.com/office/drawing/2014/main" id="{B895D773-3FE4-4323-A891-E145C1E91425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0582C211-ADC8-4C71-93E0-29664CFD68E8}"/>
                </a:ext>
              </a:extLst>
            </p:cNvPr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</p:spTree>
    <p:extLst>
      <p:ext uri="{BB962C8B-B14F-4D97-AF65-F5344CB8AC3E}">
        <p14:creationId xmlns:p14="http://schemas.microsoft.com/office/powerpoint/2010/main" val="2955774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80801" y="209097"/>
            <a:ext cx="434974" cy="167930"/>
          </a:xfrm>
          <a:prstGeom prst="rect">
            <a:avLst/>
          </a:prstGeom>
        </p:spPr>
        <p:txBody>
          <a:bodyPr/>
          <a:lstStyle>
            <a:lvl1pPr algn="r">
              <a:defRPr sz="700" b="0" i="0">
                <a:solidFill>
                  <a:srgbClr val="5358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150815A-623E-684C-963F-32A6F1D11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719403" y="836085"/>
            <a:ext cx="4127435" cy="5185834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5541700" y="2796112"/>
            <a:ext cx="5563063" cy="3107052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1pPr>
            <a:lvl2pPr marL="45701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2pPr>
            <a:lvl3pPr marL="91402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3pPr>
            <a:lvl4pPr marL="1371034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4pPr>
            <a:lvl5pPr marL="1828045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521219" y="734640"/>
            <a:ext cx="5583544" cy="5745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307" baseline="0"/>
            </a:lvl1pPr>
            <a:lvl2pPr marL="457011" indent="0">
              <a:buFontTx/>
              <a:buNone/>
              <a:defRPr sz="2509"/>
            </a:lvl2pPr>
            <a:lvl3pPr marL="914022" indent="0">
              <a:buFontTx/>
              <a:buNone/>
              <a:defRPr sz="2509"/>
            </a:lvl3pPr>
            <a:lvl4pPr marL="1371033" indent="0">
              <a:buFontTx/>
              <a:buNone/>
              <a:defRPr sz="2509"/>
            </a:lvl4pPr>
            <a:lvl5pPr marL="1828045" indent="0">
              <a:buFontTx/>
              <a:buNone/>
              <a:defRPr sz="2509"/>
            </a:lvl5pPr>
          </a:lstStyle>
          <a:p>
            <a:pPr lvl="0"/>
            <a:r>
              <a:rPr lang="nl-NL"/>
              <a:t>Title goes in here</a:t>
            </a:r>
          </a:p>
        </p:txBody>
      </p:sp>
      <p:grpSp>
        <p:nvGrpSpPr>
          <p:cNvPr id="15" name="Groeperen 14"/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6" name="Shape 2046">
              <a:extLst>
                <a:ext uri="{FF2B5EF4-FFF2-40B4-BE49-F238E27FC236}">
                  <a16:creationId xmlns:a16="http://schemas.microsoft.com/office/drawing/2014/main" id="{EB92160B-A97C-1A47-BD6B-5C2907112641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  <p:sp>
        <p:nvSpPr>
          <p:cNvPr id="18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19" y="1682996"/>
            <a:ext cx="5583544" cy="403232"/>
          </a:xfrm>
        </p:spPr>
        <p:txBody>
          <a:bodyPr>
            <a:noAutofit/>
          </a:bodyPr>
          <a:lstStyle>
            <a:lvl1pPr marL="0" marR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5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01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02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034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045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marL="0" marR="0" lvl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Subheader in here</a:t>
            </a:r>
          </a:p>
        </p:txBody>
      </p:sp>
    </p:spTree>
    <p:extLst>
      <p:ext uri="{BB962C8B-B14F-4D97-AF65-F5344CB8AC3E}">
        <p14:creationId xmlns:p14="http://schemas.microsoft.com/office/powerpoint/2010/main" val="3299106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333467" y="642918"/>
            <a:ext cx="9525067" cy="774720"/>
          </a:xfrm>
        </p:spPr>
        <p:txBody>
          <a:bodyPr/>
          <a:lstStyle>
            <a:lvl1pPr>
              <a:defRPr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1333467" y="1714489"/>
            <a:ext cx="952506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40055-DA9C-4EC1-90E1-66F7D9A178BA}" type="datetime1">
              <a:rPr lang="nl-NL" smtClean="0"/>
              <a:pPr>
                <a:defRPr/>
              </a:pPr>
              <a:t>11-3-2021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30888-EA7F-4CEA-90CB-8189E267F973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6482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80801" y="209097"/>
            <a:ext cx="434974" cy="167930"/>
          </a:xfrm>
          <a:prstGeom prst="rect">
            <a:avLst/>
          </a:prstGeom>
        </p:spPr>
        <p:txBody>
          <a:bodyPr/>
          <a:lstStyle>
            <a:lvl1pPr algn="r">
              <a:defRPr sz="700" b="0" i="0">
                <a:solidFill>
                  <a:srgbClr val="5358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5B7B5BC-FB51-A447-B349-2032B9F11FE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150815A-623E-684C-963F-32A6F1D11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719403" y="836085"/>
            <a:ext cx="4127435" cy="5185834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5541700" y="2796112"/>
            <a:ext cx="5563063" cy="3107052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1pPr>
            <a:lvl2pPr marL="45701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2pPr>
            <a:lvl3pPr marL="914022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3pPr>
            <a:lvl4pPr marL="1371034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4pPr>
            <a:lvl5pPr marL="1828045" indent="0">
              <a:lnSpc>
                <a:spcPct val="150000"/>
              </a:lnSpc>
              <a:buNone/>
              <a:defRPr sz="1824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521219" y="734640"/>
            <a:ext cx="5583544" cy="5745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307" baseline="0"/>
            </a:lvl1pPr>
            <a:lvl2pPr marL="457011" indent="0">
              <a:buFontTx/>
              <a:buNone/>
              <a:defRPr sz="2509"/>
            </a:lvl2pPr>
            <a:lvl3pPr marL="914022" indent="0">
              <a:buFontTx/>
              <a:buNone/>
              <a:defRPr sz="2509"/>
            </a:lvl3pPr>
            <a:lvl4pPr marL="1371033" indent="0">
              <a:buFontTx/>
              <a:buNone/>
              <a:defRPr sz="2509"/>
            </a:lvl4pPr>
            <a:lvl5pPr marL="1828045" indent="0">
              <a:buFontTx/>
              <a:buNone/>
              <a:defRPr sz="2509"/>
            </a:lvl5pPr>
          </a:lstStyle>
          <a:p>
            <a:pPr lvl="0"/>
            <a:r>
              <a:rPr lang="nl-NL"/>
              <a:t>Title goes in here</a:t>
            </a:r>
          </a:p>
        </p:txBody>
      </p:sp>
      <p:grpSp>
        <p:nvGrpSpPr>
          <p:cNvPr id="15" name="Groeperen 14"/>
          <p:cNvGrpSpPr/>
          <p:nvPr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6" name="Shape 2046">
              <a:extLst>
                <a:ext uri="{FF2B5EF4-FFF2-40B4-BE49-F238E27FC236}">
                  <a16:creationId xmlns:a16="http://schemas.microsoft.com/office/drawing/2014/main" id="{EB92160B-A97C-1A47-BD6B-5C2907112641}"/>
                </a:ext>
              </a:extLst>
            </p:cNvPr>
            <p:cNvSpPr/>
            <p:nvPr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  <p:sp>
        <p:nvSpPr>
          <p:cNvPr id="18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19" y="1682996"/>
            <a:ext cx="5583544" cy="403232"/>
          </a:xfrm>
        </p:spPr>
        <p:txBody>
          <a:bodyPr>
            <a:noAutofit/>
          </a:bodyPr>
          <a:lstStyle>
            <a:lvl1pPr marL="0" marR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5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01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022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034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045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marL="0" marR="0" lvl="0" indent="0" algn="l" defTabSz="91402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Subheader in here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2BEFF61-5835-461C-B9AA-736A87CF95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93"/>
          <a:stretch/>
        </p:blipFill>
        <p:spPr>
          <a:xfrm>
            <a:off x="10940717" y="6442381"/>
            <a:ext cx="898601" cy="131411"/>
          </a:xfrm>
          <a:prstGeom prst="rect">
            <a:avLst/>
          </a:prstGeom>
        </p:spPr>
      </p:pic>
      <p:grpSp>
        <p:nvGrpSpPr>
          <p:cNvPr id="12" name="Groeperen 14">
            <a:extLst>
              <a:ext uri="{FF2B5EF4-FFF2-40B4-BE49-F238E27FC236}">
                <a16:creationId xmlns:a16="http://schemas.microsoft.com/office/drawing/2014/main" id="{99D4816A-D1F2-4027-AAFE-C67C8515E7E5}"/>
              </a:ext>
            </a:extLst>
          </p:cNvPr>
          <p:cNvGrpSpPr/>
          <p:nvPr userDrawn="1"/>
        </p:nvGrpSpPr>
        <p:grpSpPr>
          <a:xfrm>
            <a:off x="5655244" y="1167154"/>
            <a:ext cx="285906" cy="329697"/>
            <a:chOff x="926936" y="1023151"/>
            <a:chExt cx="250726" cy="289019"/>
          </a:xfrm>
        </p:grpSpPr>
        <p:sp>
          <p:nvSpPr>
            <p:cNvPr id="19" name="Shape 2046">
              <a:extLst>
                <a:ext uri="{FF2B5EF4-FFF2-40B4-BE49-F238E27FC236}">
                  <a16:creationId xmlns:a16="http://schemas.microsoft.com/office/drawing/2014/main" id="{FBDD3C94-1007-412E-AF1A-18AB640336E8}"/>
                </a:ext>
              </a:extLst>
            </p:cNvPr>
            <p:cNvSpPr/>
            <p:nvPr userDrawn="1"/>
          </p:nvSpPr>
          <p:spPr>
            <a:xfrm>
              <a:off x="926936" y="1312170"/>
              <a:ext cx="242506" cy="0"/>
            </a:xfrm>
            <a:prstGeom prst="line">
              <a:avLst/>
            </a:prstGeom>
            <a:ln w="34925">
              <a:solidFill>
                <a:srgbClr val="F0D223"/>
              </a:solidFill>
              <a:miter lim="400000"/>
            </a:ln>
          </p:spPr>
          <p:txBody>
            <a:bodyPr lIns="22266" tIns="22266" rIns="22266" bIns="22266" anchor="ctr"/>
            <a:lstStyle/>
            <a:p>
              <a:pPr>
                <a:defRPr sz="3200"/>
              </a:pPr>
              <a:endParaRPr lang="en-AU" sz="1600">
                <a:solidFill>
                  <a:srgbClr val="00329B"/>
                </a:solidFill>
                <a:latin typeface="Arial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5C71DEB5-35D3-43DF-BFFF-3C1D0F75A26F}"/>
                </a:ext>
              </a:extLst>
            </p:cNvPr>
            <p:cNvSpPr/>
            <p:nvPr userDrawn="1"/>
          </p:nvSpPr>
          <p:spPr>
            <a:xfrm>
              <a:off x="930012" y="1023151"/>
              <a:ext cx="247650" cy="279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53"/>
            </a:p>
          </p:txBody>
        </p:sp>
      </p:grpSp>
    </p:spTree>
    <p:extLst>
      <p:ext uri="{BB962C8B-B14F-4D97-AF65-F5344CB8AC3E}">
        <p14:creationId xmlns:p14="http://schemas.microsoft.com/office/powerpoint/2010/main" val="19349323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B6C65-EF9B-4630-973A-A4D0D4EE6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801B7F-7DDC-43DC-8D0B-CFDBEF4B1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7EA69-F1D7-4AF2-9DBA-A024B40D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154DCC-8624-4C21-BE35-6F7CC4FD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636430-E1A3-4476-AF6F-3C0BB30A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65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1F8BC9-77B1-481F-8F9D-B9187D9A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A9E483-E1C4-489A-A34C-B410F5991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B73EC60-CA65-4717-A1A9-EA76C0AD6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BB016CA-8573-4295-8203-572B3CD56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69CCE62-4008-4B70-B8E1-042A2C535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469C3E-E1EC-4193-B83B-23BEE0BD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6B1CBB6-A578-475F-9F2A-D6614940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B39DF34-918F-4BD1-A30F-9957C94E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273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DC001-C494-4062-950D-50DDB7F8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AA1DD1-24FE-4907-9410-0B79E16C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598818-F167-4BF0-A1AF-0CEB4D90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710B4C-C779-4950-935F-A4A9005A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784D87-80B6-42AA-9E86-B6A3C580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057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C7608-EC64-44EA-9EB3-BE011C9F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6CD1B8-6AAE-4EA2-ABA8-BC53ED27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4644D9-A624-4961-BFE4-B094490E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8F27E-F533-411B-9531-73A568CB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774A8A-CE36-4BB4-B9FE-ED9645C4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82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3A5E7-CFF0-44C1-8C95-E6188C6D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638C57-37C6-416D-AA33-298FBE3F6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0861D3-C804-4803-B872-0C16CDE7D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B95570-FC7D-405E-A413-35A65B7D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E87CA6-8CC5-4F43-B505-14664A26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D1A4A5-8307-4562-B322-9B8E680B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050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505B1-C29E-4AB7-BB0D-FDE8F21C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C56EB7-D0F2-4D61-9353-2CE21D5DA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1E13A5-FF5A-4D7F-A71C-D2533394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03FD108-4E5F-4578-8F0F-A37BCD07D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7162292-6D9B-41A6-B467-7FBFA9CCA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FC1463-733E-4633-A191-C773F5FD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56D06AD-12F7-4259-946D-42675CEB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C725FC-18FB-409D-91EC-438D76C7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1936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BC0B6-A90A-4065-BE34-71253E2D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77724C-F7EF-4255-8D24-14A7B720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C463AD-5BA4-439A-AC48-1EC045B4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42A02B-FA37-4B21-B16E-7432513D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6069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002399-2F8C-410C-86B1-2C00C94D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4219D1-4B66-4809-ABD6-E1508102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896B8B-1719-47ED-BC37-7B2CC77F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4627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625C2-0EBA-4F12-8E5A-E277B3F1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31E3D-325B-4C7D-81B2-0E6946822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852BD7-3BB2-4DE6-9D78-B71B005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AB27CD-1153-4CC7-A58A-295DA3AC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B4F1EC-907F-4AB9-B8AC-46ADB91E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53C62C-DA10-4395-9D1B-B9CA4327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3689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028A-D564-4D71-9DD7-7FCC5A16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28E35C-0929-4810-928E-7FAC992B3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018382-4A08-45AC-8B89-0A8E7AD9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DE2E20-46D4-4690-874E-16544B0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F93EA2-2383-4F57-8CA7-C6159D22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BFE21A-129E-418F-ABEA-F0898015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62797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3C643-60E5-4EA7-AFAA-CFB702E2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7A4F12-7C8D-45EC-98B8-B4E675EE8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EBBEB0-324D-4541-824B-2B979CC2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5BDF15-14E5-44D0-96AF-14F4C7AE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C648E4-0EFD-4CF7-9975-86ED4E9B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0776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8629F-9653-40B6-BC13-5369E93AB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310501-2EDB-4905-8AFB-E9E4751A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7D31B-3F3D-4CB8-8886-06CD8CE9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7FEB4B-4219-4FDF-8C08-87D1A271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59B131-8273-400E-A766-98BA4AFC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240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AFE22-3061-4543-BBB1-1E00C269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45E5848-3C09-4AA6-ACCA-D7007722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6B75D9D-A809-4A72-8754-0CE9FDA1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DDA9BA-D89F-453E-8AB2-3E2A0CD9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2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1385F-AC73-41B6-A83F-A71C819D0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D408B56-FB11-48A9-8BB7-3B80929F1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5B6818-6479-4407-8A15-C1E5995A7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68A7E4-C63C-4D8E-82E6-0D5EEBEC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525892-0560-441D-B340-1739B66F6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768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190BD-47F4-41AD-B106-9C1C4700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2DF8B-1CDC-4463-AF11-EDE78D8A8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24DDC5-F7B4-4BDA-825D-7FFD5E07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54CEDE-515D-4808-B3CA-6C4EFF9F9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5B3426-FEC4-4489-AD4E-DD4F439C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5888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90693-670A-400D-A2D7-369A87C6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9EAEE0-95F2-4DCA-8CBF-C79D30A22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6575B0-6BA3-467A-9467-B8F5B870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F8573A-0F40-467C-B901-5645CFC7B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E4F5C5-1028-40D7-AC47-5EBA0425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1948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5B601-8147-466A-B19F-F4DEFBF3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F47609-0927-4DE1-B9B1-F5DC79149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8955183-E963-460C-BD6A-4EA5E2640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E19AD2-7F93-4599-BB3F-DB542476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435A1D-1C89-4EE2-AAD2-A6ECEBEB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BB5D50-5E2D-44FD-980A-E67C581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9932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68C72A-796D-45E8-A8F1-49BFD33E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5A6413-D273-4374-99DD-F9EF57604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CDF2665-D901-49F4-8B7D-8DF8049B7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2EB6844-9F0C-4D45-BF75-48C705921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3E316EC-527A-41AC-B132-7208473EF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A1B8056-51D7-4745-A761-1AFE53C8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199233D-0ADA-4F59-881D-9B8714BFC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D5BFFA7-E682-44A6-A1CD-9F48A561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7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6B1DA-AD8A-4CBA-B94F-C812689D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0AFA33A-8E00-442C-A664-75B2ED2CF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AF164D8-2076-44D1-81C4-A2AA3256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F9852C1-A13C-45B8-9B47-082753AB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794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042B493-0709-44F9-95FA-150573221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39677D1-718D-489C-A3EC-A12DDA4E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FEEFF23-B64D-45C6-9E47-36C39FDF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424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DBE0F-089F-4BF6-97B2-AF9C73C9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416F58-F458-4BA3-AEC8-5DC9CE5F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254867-15D1-4715-B9D0-051802122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951F73-8CDF-4061-99C6-CDFD5D4D8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47788A-9766-42B4-8C29-E7DB2130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68E4A6-0D03-42E2-8E40-8672AE8E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0395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90BCD-A450-4DAD-9B20-F22AABD8F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8687D21-8B32-43C0-BE92-91039B40F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8F66DC-7C9A-473F-A75F-CD91A5FA9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D10939-E4E3-4C2E-8520-2739ABB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C3F17F-22B6-4402-A110-B2BA99E27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CB5050-63AF-4377-9A91-72B41E01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539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747F3-6779-4EF8-B83D-07836278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E101432-43D2-4E69-8922-F4B4563A6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F3C8CD-A080-455D-B7CC-F116FD89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59BC31-B822-42A6-B6C7-EBE7CF8F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917C84-12FD-4C49-8A28-8E0231527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493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7112E53-80AC-4E67-B42F-F63EC00C4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89EB6E1-622D-40F2-9ABE-C443DB47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38EAA5-B51D-41E2-9944-E18C6696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39976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D8C47F1-EF29-48A6-98FB-D9F4E7056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50C9C6C-C66F-49EE-BD04-CF426B0F9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66EB28-DDF2-4897-B2A5-3B6CE39A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C8B425-5428-49E0-8C58-CDD61D4C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E5D45D-EAE4-47C3-8867-8F87323C9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6965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hoek 7"/>
          <p:cNvSpPr/>
          <p:nvPr/>
        </p:nvSpPr>
        <p:spPr>
          <a:xfrm>
            <a:off x="-2" y="0"/>
            <a:ext cx="12192007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9" name="Groep 1"/>
          <p:cNvGrpSpPr/>
          <p:nvPr/>
        </p:nvGrpSpPr>
        <p:grpSpPr>
          <a:xfrm>
            <a:off x="-7387" y="6415985"/>
            <a:ext cx="4949846" cy="449284"/>
            <a:chOff x="-1" y="-1"/>
            <a:chExt cx="4949845" cy="449282"/>
          </a:xfrm>
        </p:grpSpPr>
        <p:sp>
          <p:nvSpPr>
            <p:cNvPr id="57" name="Freeform 5"/>
            <p:cNvSpPr/>
            <p:nvPr/>
          </p:nvSpPr>
          <p:spPr>
            <a:xfrm>
              <a:off x="-2" y="-2"/>
              <a:ext cx="2692060" cy="44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8087" y="0"/>
                  </a:lnTo>
                  <a:lnTo>
                    <a:pt x="18179" y="31"/>
                  </a:lnTo>
                  <a:lnTo>
                    <a:pt x="18273" y="61"/>
                  </a:lnTo>
                  <a:lnTo>
                    <a:pt x="18363" y="112"/>
                  </a:lnTo>
                  <a:lnTo>
                    <a:pt x="18452" y="174"/>
                  </a:lnTo>
                  <a:lnTo>
                    <a:pt x="18632" y="337"/>
                  </a:lnTo>
                  <a:lnTo>
                    <a:pt x="18721" y="449"/>
                  </a:lnTo>
                  <a:lnTo>
                    <a:pt x="18808" y="551"/>
                  </a:lnTo>
                  <a:lnTo>
                    <a:pt x="18895" y="684"/>
                  </a:lnTo>
                  <a:lnTo>
                    <a:pt x="19065" y="970"/>
                  </a:lnTo>
                  <a:lnTo>
                    <a:pt x="19151" y="1123"/>
                  </a:lnTo>
                  <a:lnTo>
                    <a:pt x="19234" y="1317"/>
                  </a:lnTo>
                  <a:lnTo>
                    <a:pt x="19318" y="1490"/>
                  </a:lnTo>
                  <a:lnTo>
                    <a:pt x="19396" y="1695"/>
                  </a:lnTo>
                  <a:lnTo>
                    <a:pt x="19480" y="1909"/>
                  </a:lnTo>
                  <a:lnTo>
                    <a:pt x="19558" y="2123"/>
                  </a:lnTo>
                  <a:lnTo>
                    <a:pt x="19635" y="2368"/>
                  </a:lnTo>
                  <a:lnTo>
                    <a:pt x="19711" y="2603"/>
                  </a:lnTo>
                  <a:lnTo>
                    <a:pt x="19790" y="2858"/>
                  </a:lnTo>
                  <a:lnTo>
                    <a:pt x="19863" y="3134"/>
                  </a:lnTo>
                  <a:lnTo>
                    <a:pt x="19938" y="3399"/>
                  </a:lnTo>
                  <a:lnTo>
                    <a:pt x="20010" y="3685"/>
                  </a:lnTo>
                  <a:lnTo>
                    <a:pt x="20081" y="3991"/>
                  </a:lnTo>
                  <a:lnTo>
                    <a:pt x="20153" y="4287"/>
                  </a:lnTo>
                  <a:lnTo>
                    <a:pt x="20221" y="4604"/>
                  </a:lnTo>
                  <a:lnTo>
                    <a:pt x="20354" y="5278"/>
                  </a:lnTo>
                  <a:lnTo>
                    <a:pt x="20420" y="5604"/>
                  </a:lnTo>
                  <a:lnTo>
                    <a:pt x="20482" y="5972"/>
                  </a:lnTo>
                  <a:lnTo>
                    <a:pt x="20545" y="6319"/>
                  </a:lnTo>
                  <a:lnTo>
                    <a:pt x="20606" y="6707"/>
                  </a:lnTo>
                  <a:lnTo>
                    <a:pt x="20722" y="7462"/>
                  </a:lnTo>
                  <a:lnTo>
                    <a:pt x="20778" y="7860"/>
                  </a:lnTo>
                  <a:lnTo>
                    <a:pt x="20831" y="8258"/>
                  </a:lnTo>
                  <a:lnTo>
                    <a:pt x="20884" y="8677"/>
                  </a:lnTo>
                  <a:lnTo>
                    <a:pt x="20935" y="9105"/>
                  </a:lnTo>
                  <a:lnTo>
                    <a:pt x="20985" y="9534"/>
                  </a:lnTo>
                  <a:lnTo>
                    <a:pt x="21032" y="9963"/>
                  </a:lnTo>
                  <a:lnTo>
                    <a:pt x="21078" y="10402"/>
                  </a:lnTo>
                  <a:lnTo>
                    <a:pt x="21123" y="10851"/>
                  </a:lnTo>
                  <a:lnTo>
                    <a:pt x="21165" y="11310"/>
                  </a:lnTo>
                  <a:lnTo>
                    <a:pt x="21205" y="11770"/>
                  </a:lnTo>
                  <a:lnTo>
                    <a:pt x="21245" y="12250"/>
                  </a:lnTo>
                  <a:lnTo>
                    <a:pt x="21281" y="12709"/>
                  </a:lnTo>
                  <a:lnTo>
                    <a:pt x="21317" y="13199"/>
                  </a:lnTo>
                  <a:lnTo>
                    <a:pt x="21351" y="13689"/>
                  </a:lnTo>
                  <a:lnTo>
                    <a:pt x="21382" y="14179"/>
                  </a:lnTo>
                  <a:lnTo>
                    <a:pt x="21413" y="14679"/>
                  </a:lnTo>
                  <a:lnTo>
                    <a:pt x="21438" y="15179"/>
                  </a:lnTo>
                  <a:lnTo>
                    <a:pt x="21465" y="15690"/>
                  </a:lnTo>
                  <a:lnTo>
                    <a:pt x="21486" y="16200"/>
                  </a:lnTo>
                  <a:lnTo>
                    <a:pt x="21508" y="16721"/>
                  </a:lnTo>
                  <a:lnTo>
                    <a:pt x="21528" y="17251"/>
                  </a:lnTo>
                  <a:lnTo>
                    <a:pt x="21544" y="17772"/>
                  </a:lnTo>
                  <a:lnTo>
                    <a:pt x="21561" y="18313"/>
                  </a:lnTo>
                  <a:lnTo>
                    <a:pt x="21581" y="19395"/>
                  </a:lnTo>
                  <a:lnTo>
                    <a:pt x="21590" y="19946"/>
                  </a:lnTo>
                  <a:lnTo>
                    <a:pt x="21595" y="20487"/>
                  </a:lnTo>
                  <a:lnTo>
                    <a:pt x="21600" y="2104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A9F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58" name="Freeform 5"/>
            <p:cNvSpPr/>
            <p:nvPr/>
          </p:nvSpPr>
          <p:spPr>
            <a:xfrm>
              <a:off x="2257783" y="-2"/>
              <a:ext cx="2692061" cy="44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8087" y="0"/>
                  </a:lnTo>
                  <a:lnTo>
                    <a:pt x="18179" y="31"/>
                  </a:lnTo>
                  <a:lnTo>
                    <a:pt x="18273" y="61"/>
                  </a:lnTo>
                  <a:lnTo>
                    <a:pt x="18363" y="112"/>
                  </a:lnTo>
                  <a:lnTo>
                    <a:pt x="18452" y="174"/>
                  </a:lnTo>
                  <a:lnTo>
                    <a:pt x="18632" y="337"/>
                  </a:lnTo>
                  <a:lnTo>
                    <a:pt x="18721" y="449"/>
                  </a:lnTo>
                  <a:lnTo>
                    <a:pt x="18808" y="551"/>
                  </a:lnTo>
                  <a:lnTo>
                    <a:pt x="18895" y="684"/>
                  </a:lnTo>
                  <a:lnTo>
                    <a:pt x="19065" y="970"/>
                  </a:lnTo>
                  <a:lnTo>
                    <a:pt x="19151" y="1123"/>
                  </a:lnTo>
                  <a:lnTo>
                    <a:pt x="19234" y="1317"/>
                  </a:lnTo>
                  <a:lnTo>
                    <a:pt x="19318" y="1490"/>
                  </a:lnTo>
                  <a:lnTo>
                    <a:pt x="19396" y="1695"/>
                  </a:lnTo>
                  <a:lnTo>
                    <a:pt x="19480" y="1909"/>
                  </a:lnTo>
                  <a:lnTo>
                    <a:pt x="19558" y="2123"/>
                  </a:lnTo>
                  <a:lnTo>
                    <a:pt x="19635" y="2368"/>
                  </a:lnTo>
                  <a:lnTo>
                    <a:pt x="19711" y="2603"/>
                  </a:lnTo>
                  <a:lnTo>
                    <a:pt x="19790" y="2858"/>
                  </a:lnTo>
                  <a:lnTo>
                    <a:pt x="19863" y="3134"/>
                  </a:lnTo>
                  <a:lnTo>
                    <a:pt x="19938" y="3399"/>
                  </a:lnTo>
                  <a:lnTo>
                    <a:pt x="20010" y="3685"/>
                  </a:lnTo>
                  <a:lnTo>
                    <a:pt x="20081" y="3991"/>
                  </a:lnTo>
                  <a:lnTo>
                    <a:pt x="20153" y="4287"/>
                  </a:lnTo>
                  <a:lnTo>
                    <a:pt x="20221" y="4604"/>
                  </a:lnTo>
                  <a:lnTo>
                    <a:pt x="20354" y="5278"/>
                  </a:lnTo>
                  <a:lnTo>
                    <a:pt x="20420" y="5604"/>
                  </a:lnTo>
                  <a:lnTo>
                    <a:pt x="20482" y="5972"/>
                  </a:lnTo>
                  <a:lnTo>
                    <a:pt x="20545" y="6319"/>
                  </a:lnTo>
                  <a:lnTo>
                    <a:pt x="20606" y="6707"/>
                  </a:lnTo>
                  <a:lnTo>
                    <a:pt x="20722" y="7462"/>
                  </a:lnTo>
                  <a:lnTo>
                    <a:pt x="20778" y="7860"/>
                  </a:lnTo>
                  <a:lnTo>
                    <a:pt x="20831" y="8258"/>
                  </a:lnTo>
                  <a:lnTo>
                    <a:pt x="20884" y="8677"/>
                  </a:lnTo>
                  <a:lnTo>
                    <a:pt x="20935" y="9105"/>
                  </a:lnTo>
                  <a:lnTo>
                    <a:pt x="20985" y="9534"/>
                  </a:lnTo>
                  <a:lnTo>
                    <a:pt x="21032" y="9963"/>
                  </a:lnTo>
                  <a:lnTo>
                    <a:pt x="21078" y="10402"/>
                  </a:lnTo>
                  <a:lnTo>
                    <a:pt x="21123" y="10851"/>
                  </a:lnTo>
                  <a:lnTo>
                    <a:pt x="21165" y="11310"/>
                  </a:lnTo>
                  <a:lnTo>
                    <a:pt x="21205" y="11770"/>
                  </a:lnTo>
                  <a:lnTo>
                    <a:pt x="21245" y="12250"/>
                  </a:lnTo>
                  <a:lnTo>
                    <a:pt x="21281" y="12709"/>
                  </a:lnTo>
                  <a:lnTo>
                    <a:pt x="21317" y="13199"/>
                  </a:lnTo>
                  <a:lnTo>
                    <a:pt x="21351" y="13689"/>
                  </a:lnTo>
                  <a:lnTo>
                    <a:pt x="21382" y="14179"/>
                  </a:lnTo>
                  <a:lnTo>
                    <a:pt x="21413" y="14679"/>
                  </a:lnTo>
                  <a:lnTo>
                    <a:pt x="21438" y="15179"/>
                  </a:lnTo>
                  <a:lnTo>
                    <a:pt x="21465" y="15690"/>
                  </a:lnTo>
                  <a:lnTo>
                    <a:pt x="21486" y="16200"/>
                  </a:lnTo>
                  <a:lnTo>
                    <a:pt x="21508" y="16721"/>
                  </a:lnTo>
                  <a:lnTo>
                    <a:pt x="21528" y="17251"/>
                  </a:lnTo>
                  <a:lnTo>
                    <a:pt x="21544" y="17772"/>
                  </a:lnTo>
                  <a:lnTo>
                    <a:pt x="21561" y="18313"/>
                  </a:lnTo>
                  <a:lnTo>
                    <a:pt x="21581" y="19395"/>
                  </a:lnTo>
                  <a:lnTo>
                    <a:pt x="21590" y="19946"/>
                  </a:lnTo>
                  <a:lnTo>
                    <a:pt x="21595" y="20487"/>
                  </a:lnTo>
                  <a:lnTo>
                    <a:pt x="21600" y="2104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A9F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pic>
        <p:nvPicPr>
          <p:cNvPr id="60" name="Afbeelding 17" descr="Afbeelding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0"/>
            <a:ext cx="2149475" cy="12287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718713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B6C65-EF9B-4630-973A-A4D0D4EE6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801B7F-7DDC-43DC-8D0B-CFDBEF4B1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7EA69-F1D7-4AF2-9DBA-A024B40D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154DCC-8624-4C21-BE35-6F7CC4FD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636430-E1A3-4476-AF6F-3C0BB30A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36682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DC001-C494-4062-950D-50DDB7F8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AA1DD1-24FE-4907-9410-0B79E16C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598818-F167-4BF0-A1AF-0CEB4D90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710B4C-C779-4950-935F-A4A9005A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784D87-80B6-42AA-9E86-B6A3C580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53154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C7608-EC64-44EA-9EB3-BE011C9F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6CD1B8-6AAE-4EA2-ABA8-BC53ED27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4644D9-A624-4961-BFE4-B094490E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8F27E-F533-411B-9531-73A568CB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774A8A-CE36-4BB4-B9FE-ED9645C4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94451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3A5E7-CFF0-44C1-8C95-E6188C6D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638C57-37C6-416D-AA33-298FBE3F6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0861D3-C804-4803-B872-0C16CDE7D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B95570-FC7D-405E-A413-35A65B7D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E87CA6-8CC5-4F43-B505-14664A26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D1A4A5-8307-4562-B322-9B8E680B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27725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505B1-C29E-4AB7-BB0D-FDE8F21C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C56EB7-D0F2-4D61-9353-2CE21D5DA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1E13A5-FF5A-4D7F-A71C-D2533394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03FD108-4E5F-4578-8F0F-A37BCD07D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7162292-6D9B-41A6-B467-7FBFA9CCA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FC1463-733E-4633-A191-C773F5FD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56D06AD-12F7-4259-946D-42675CEB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C725FC-18FB-409D-91EC-438D76C7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326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BC0B6-A90A-4065-BE34-71253E2D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77724C-F7EF-4255-8D24-14A7B720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C463AD-5BA4-439A-AC48-1EC045B4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42A02B-FA37-4B21-B16E-7432513D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7384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002399-2F8C-410C-86B1-2C00C94D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4219D1-4B66-4809-ABD6-E1508102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896B8B-1719-47ED-BC37-7B2CC77F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11391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625C2-0EBA-4F12-8E5A-E277B3F1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31E3D-325B-4C7D-81B2-0E6946822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852BD7-3BB2-4DE6-9D78-B71B005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AB27CD-1153-4CC7-A58A-295DA3AC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B4F1EC-907F-4AB9-B8AC-46ADB91E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53C62C-DA10-4395-9D1B-B9CA4327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130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DD0F9E-25C2-4BD1-9CF7-8ED046B9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E156A1-CAAB-4919-8DF1-D2E727AB1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AC6135C-A963-48F5-890D-EAF50DF02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5C09C3-EF8F-490D-92EB-912E4C0F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CF5D34-C5FD-44FA-99B6-1D6FCE6E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A0A32BA-2755-44BA-9345-237EBD2D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05508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028A-D564-4D71-9DD7-7FCC5A16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28E35C-0929-4810-928E-7FAC992B3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018382-4A08-45AC-8B89-0A8E7AD9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DE2E20-46D4-4690-874E-16544B0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F93EA2-2383-4F57-8CA7-C6159D22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BFE21A-129E-418F-ABEA-F0898015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57992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3C643-60E5-4EA7-AFAA-CFB702E2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7A4F12-7C8D-45EC-98B8-B4E675EE8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EBBEB0-324D-4541-824B-2B979CC2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5BDF15-14E5-44D0-96AF-14F4C7AE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C648E4-0EFD-4CF7-9975-86ED4E9B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7441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8629F-9653-40B6-BC13-5369E93AB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310501-2EDB-4905-8AFB-E9E4751A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7D31B-3F3D-4CB8-8886-06CD8CE9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7FEB4B-4219-4FDF-8C08-87D1A271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59B131-8273-400E-A766-98BA4AFC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11741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A593C-0021-4F49-8B4D-2F901D655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D4862A4-DC21-486B-8254-094B3399E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3152D5-D890-40ED-A048-878AD073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CBB9E2-42F0-4143-8D30-C953D7DD8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189AA7-C7D6-4216-9B58-C5BC3E1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5964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B3709-2665-4ACE-9BE7-51ADDF3DD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03852A-5FD3-4A81-BBE4-23F1A0F81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47AFA-2D5B-47B4-9E2E-6FCBEE2D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5CDADE-10D9-4D41-81AF-A1C0FF98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601D38-B3C3-4979-B4A2-107D4A21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5550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52B8E-AD2D-479D-A496-EA2455BAD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2D105-C6C0-4BAD-BDAE-EC715D929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B64920-CBDB-4733-AFE0-B6062379C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8716C3-D61D-439C-9CC2-2F6E3FF7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FA433D-60BD-4E27-B746-AFEB9588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959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574C4-5B55-42E2-ABE5-B2EBA99C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AE658D-17A8-45A9-A2E4-DC48942D6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F5AAB69-0652-4378-B9A5-FF903F40A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3D91BD-EC93-46D2-87BF-9D0B8A624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5FA138E-FB97-4095-95C0-C45F95AD5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6467B7-4F0E-491F-BE99-BA5A5FED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4748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1BAA2-48EF-416B-8EFE-6274CE02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4AF437-421E-42D4-9B1E-F9D5520E0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C83B2D-C3E9-4A0A-A6E6-F42A84609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1A153D9-5379-44E4-AEB6-AD503669A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E12FBAB-BC05-42D6-9BB5-9942B2C43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6BC056-726E-4EF6-9A18-C1A664CC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F898F58-9E7B-4A82-94B0-2E85FB84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EFDF0D3-C72C-4CD4-8E63-8E7517A5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7952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0FDAD-C95F-4BBF-A127-E8DC7041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1C3EFD-2798-47D5-BE72-2B2821DD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2652EF8-2CFD-41E5-B818-88B119FD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88B82C-FDA6-4DE7-A7C4-261AC077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1835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D15DE19-2EBB-4F1C-9265-8A3BC4BE2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604C093-8BD2-4FCE-8634-90BCBCF15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36C903-66CE-4DF4-837F-2356B09B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5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7E2BC-B9B3-485B-8286-E6330697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524BD52-32BA-4F17-A200-FB7E98DB4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2C06955-8F65-4E50-AE08-3102A25E7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7F6659-FC3B-4BE5-B8B5-F45599F9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7FD86F-4D39-4980-B23C-1B3FBC40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E34591-60ED-4534-B741-906B4E8C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1841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79A95-BF4B-4EC2-8383-C60154A6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4AA5DC-ED6C-4CFA-82B1-811AE5E3E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704FE7-DB8A-4C83-937E-ABEBD3DAF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C9161B-7389-4705-B0B0-017300D5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69BD9D-AD4B-4ECF-836D-92416B0EF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B807AE-BF35-4167-B3CD-6445F535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7061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F5959-EEDC-447A-AC13-D54177B7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C95C8D6-4729-48CE-A12C-B61B68253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41476F-71A7-4597-83BA-FA76C281F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A655C5-A9E2-4A95-96B2-C2EF46FB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B75706-1AAA-45E3-BE7B-A4F86DCE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9874C2-8625-4363-B77E-88CAC9EC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74147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141B69-34CB-4D0F-A9E4-3E03F5C1C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7EFB43F-CC80-413C-BB49-4761AD38E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9C4480-BA78-4789-A926-804F4A66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68ED6E-9A3C-4A9A-B332-3A82A6EF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B6A2C1-7629-4A51-A49D-8F6EC58E4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30833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6DB66E3-0CE7-4CFC-8385-838462ACEC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D0365B8-E19E-431B-903D-7A46DA1FD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AF662B-BA30-4E5F-8187-BDA98DF6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081A02-28CB-49C4-8EFA-C47E862E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B583CE-520B-4274-B1D1-C71C58CD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62949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Picture 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3" descr="ppt scorewarter 1-43.jpg">
            <a:extLst>
              <a:ext uri="{FF2B5EF4-FFF2-40B4-BE49-F238E27FC236}">
                <a16:creationId xmlns:a16="http://schemas.microsoft.com/office/drawing/2014/main" id="{E73BADD2-D726-44CA-A116-1D5EEDF76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6B1E24-5C29-4D27-8001-F50676EEB3D4}"/>
              </a:ext>
            </a:extLst>
          </p:cNvPr>
          <p:cNvSpPr/>
          <p:nvPr/>
        </p:nvSpPr>
        <p:spPr>
          <a:xfrm>
            <a:off x="199868" y="837669"/>
            <a:ext cx="8766327" cy="404896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 rot="170228">
            <a:off x="7164996" y="669660"/>
            <a:ext cx="4449469" cy="5383112"/>
            <a:chOff x="5035905" y="2413401"/>
            <a:chExt cx="2050696" cy="2480999"/>
          </a:xfrm>
        </p:grpSpPr>
        <p:pic>
          <p:nvPicPr>
            <p:cNvPr id="8" name="Picture 7" descr="fzm-Polaroid.Frame-0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5905" y="2413401"/>
              <a:ext cx="2050696" cy="24809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167303" y="2545898"/>
              <a:ext cx="1800109" cy="18600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36D37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1" name="Picture Placeholder 5"/>
          <p:cNvSpPr>
            <a:spLocks noGrp="1"/>
          </p:cNvSpPr>
          <p:nvPr>
            <p:ph type="pic" sz="quarter" idx="10"/>
          </p:nvPr>
        </p:nvSpPr>
        <p:spPr>
          <a:xfrm rot="163358">
            <a:off x="7417984" y="906988"/>
            <a:ext cx="4014403" cy="415017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0DBD21B-F5FA-47DD-8278-59AEEB799323}"/>
              </a:ext>
            </a:extLst>
          </p:cNvPr>
          <p:cNvSpPr txBox="1">
            <a:spLocks/>
          </p:cNvSpPr>
          <p:nvPr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ED430F-F1D8-489D-99F7-7E60A1E45971}"/>
              </a:ext>
            </a:extLst>
          </p:cNvPr>
          <p:cNvGrpSpPr/>
          <p:nvPr/>
        </p:nvGrpSpPr>
        <p:grpSpPr>
          <a:xfrm>
            <a:off x="139334" y="6292491"/>
            <a:ext cx="494646" cy="475379"/>
            <a:chOff x="1343891" y="6136270"/>
            <a:chExt cx="494646" cy="47537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48ED614-DF8A-40E6-AEF0-E97A99C91A22}"/>
                </a:ext>
              </a:extLst>
            </p:cNvPr>
            <p:cNvSpPr/>
            <p:nvPr/>
          </p:nvSpPr>
          <p:spPr>
            <a:xfrm>
              <a:off x="1343891" y="6136270"/>
              <a:ext cx="494646" cy="475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261F94-2546-4EC6-B84A-BA0AB8344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173" y="6139991"/>
              <a:ext cx="395588" cy="395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95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 descr="ppt scorewarter 1-43.jpg">
            <a:extLst>
              <a:ext uri="{FF2B5EF4-FFF2-40B4-BE49-F238E27FC236}">
                <a16:creationId xmlns:a16="http://schemas.microsoft.com/office/drawing/2014/main" id="{81BA77FB-3CE6-40F6-A384-C0011C295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CF26865-85D6-4993-A84C-9B92DEF5455F}"/>
              </a:ext>
            </a:extLst>
          </p:cNvPr>
          <p:cNvGrpSpPr/>
          <p:nvPr/>
        </p:nvGrpSpPr>
        <p:grpSpPr>
          <a:xfrm>
            <a:off x="139334" y="6292491"/>
            <a:ext cx="494646" cy="475379"/>
            <a:chOff x="1343891" y="6136270"/>
            <a:chExt cx="494646" cy="47537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C9738EE-3AEA-4FDE-9745-A58344A889E5}"/>
                </a:ext>
              </a:extLst>
            </p:cNvPr>
            <p:cNvSpPr/>
            <p:nvPr/>
          </p:nvSpPr>
          <p:spPr>
            <a:xfrm>
              <a:off x="1343891" y="6136270"/>
              <a:ext cx="494646" cy="475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C9990DC-FC4A-4AC9-8F1E-E79881B09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173" y="6139991"/>
              <a:ext cx="395588" cy="39558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3239645" y="1888501"/>
            <a:ext cx="8766327" cy="23680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 rot="21161074">
            <a:off x="734143" y="826564"/>
            <a:ext cx="4449469" cy="5383112"/>
            <a:chOff x="5035905" y="2413401"/>
            <a:chExt cx="2050696" cy="2480999"/>
          </a:xfrm>
        </p:grpSpPr>
        <p:pic>
          <p:nvPicPr>
            <p:cNvPr id="5" name="Picture 4" descr="fzm-Polaroid.Frame-01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5905" y="2413401"/>
              <a:ext cx="2050696" cy="248099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67303" y="2545898"/>
              <a:ext cx="1800109" cy="18600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36D37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 rot="21166874">
            <a:off x="919525" y="1080684"/>
            <a:ext cx="4014403" cy="415017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373713B-1F3A-4227-9518-5F8D4B900D31}"/>
              </a:ext>
            </a:extLst>
          </p:cNvPr>
          <p:cNvSpPr txBox="1">
            <a:spLocks/>
          </p:cNvSpPr>
          <p:nvPr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358440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Picture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3" descr="ppt scorewarter11.jpg">
            <a:extLst>
              <a:ext uri="{FF2B5EF4-FFF2-40B4-BE49-F238E27FC236}">
                <a16:creationId xmlns:a16="http://schemas.microsoft.com/office/drawing/2014/main" id="{8F27AD0C-2ECE-45F3-88F4-9559EA507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913" y="1888501"/>
            <a:ext cx="8766327" cy="2368016"/>
          </a:xfrm>
          <a:prstGeom prst="rect">
            <a:avLst/>
          </a:prstGeom>
          <a:solidFill>
            <a:srgbClr val="3095D3">
              <a:alpha val="9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 rot="581474">
            <a:off x="6812310" y="719620"/>
            <a:ext cx="4449469" cy="5383112"/>
            <a:chOff x="5035905" y="2413401"/>
            <a:chExt cx="2050696" cy="2480999"/>
          </a:xfrm>
        </p:grpSpPr>
        <p:pic>
          <p:nvPicPr>
            <p:cNvPr id="5" name="Picture 4" descr="fzm-Polaroid.Frame-0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5905" y="2413401"/>
              <a:ext cx="2050696" cy="248099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67303" y="2545898"/>
              <a:ext cx="1800109" cy="18600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36D37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0" name="Picture Placeholder 5"/>
          <p:cNvSpPr>
            <a:spLocks noGrp="1"/>
          </p:cNvSpPr>
          <p:nvPr>
            <p:ph type="pic" sz="quarter" idx="10"/>
          </p:nvPr>
        </p:nvSpPr>
        <p:spPr>
          <a:xfrm rot="595100">
            <a:off x="7103504" y="958764"/>
            <a:ext cx="4014403" cy="415017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CDCA0-BD0D-48E0-8600-7318C6962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2" y="6292807"/>
            <a:ext cx="395588" cy="39558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9D51A0D-7702-413A-AC5A-9374DEC70251}"/>
              </a:ext>
            </a:extLst>
          </p:cNvPr>
          <p:cNvSpPr txBox="1">
            <a:spLocks/>
          </p:cNvSpPr>
          <p:nvPr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94234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 descr="ppt scorewarter 1-43.jpg">
            <a:extLst>
              <a:ext uri="{FF2B5EF4-FFF2-40B4-BE49-F238E27FC236}">
                <a16:creationId xmlns:a16="http://schemas.microsoft.com/office/drawing/2014/main" id="{158DD52F-6648-4DDA-9E39-BA0788B66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67052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591D98-0991-42E7-A972-715392288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85" y="624724"/>
            <a:ext cx="9546630" cy="5891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3A140-AF33-42F0-B4C7-5F565B331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95" y="878468"/>
            <a:ext cx="1156809" cy="115680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2B81F7-0500-4003-B617-5299465C0A94}"/>
              </a:ext>
            </a:extLst>
          </p:cNvPr>
          <p:cNvSpPr txBox="1">
            <a:spLocks/>
          </p:cNvSpPr>
          <p:nvPr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EA137-D304-4CE2-A5DF-B5067F8790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54" y="6312722"/>
            <a:ext cx="503289" cy="335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2978D-1E55-4B44-B501-168650DAD55A}"/>
              </a:ext>
            </a:extLst>
          </p:cNvPr>
          <p:cNvSpPr txBox="1"/>
          <p:nvPr/>
        </p:nvSpPr>
        <p:spPr>
          <a:xfrm>
            <a:off x="2758227" y="6413230"/>
            <a:ext cx="8616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Trebuchet MS" panose="020B0603020202020204" pitchFamily="34" charset="0"/>
              </a:rPr>
              <a:t>This project has received funding from the European Union’s Horizon 2020 Research and Innovation Programme under grant agreement no 820751</a:t>
            </a:r>
          </a:p>
        </p:txBody>
      </p:sp>
    </p:spTree>
    <p:extLst>
      <p:ext uri="{BB962C8B-B14F-4D97-AF65-F5344CB8AC3E}">
        <p14:creationId xmlns:p14="http://schemas.microsoft.com/office/powerpoint/2010/main" val="32911422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 descr="ppt scorewarter 1-43.jpg">
            <a:extLst>
              <a:ext uri="{FF2B5EF4-FFF2-40B4-BE49-F238E27FC236}">
                <a16:creationId xmlns:a16="http://schemas.microsoft.com/office/drawing/2014/main" id="{FCF1EDA9-5639-4129-A436-E18D59679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"/>
          <a:stretch/>
        </p:blipFill>
        <p:spPr bwMode="auto">
          <a:xfrm>
            <a:off x="200242" y="137555"/>
            <a:ext cx="11791516" cy="65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2B4FFE9-032E-4B6D-A679-924173943031}"/>
              </a:ext>
            </a:extLst>
          </p:cNvPr>
          <p:cNvSpPr txBox="1">
            <a:spLocks/>
          </p:cNvSpPr>
          <p:nvPr/>
        </p:nvSpPr>
        <p:spPr>
          <a:xfrm>
            <a:off x="11565172" y="6480317"/>
            <a:ext cx="423808" cy="20474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Verdan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A1A19D-A487-4B1C-99CE-1B5235B7D59C}"/>
              </a:ext>
            </a:extLst>
          </p:cNvPr>
          <p:cNvGrpSpPr/>
          <p:nvPr/>
        </p:nvGrpSpPr>
        <p:grpSpPr>
          <a:xfrm>
            <a:off x="4727901" y="3783610"/>
            <a:ext cx="2736198" cy="2629620"/>
            <a:chOff x="1343891" y="6136270"/>
            <a:chExt cx="494646" cy="47537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84D210-8AAE-47C1-8AF5-8125FDFFC9F1}"/>
                </a:ext>
              </a:extLst>
            </p:cNvPr>
            <p:cNvSpPr/>
            <p:nvPr/>
          </p:nvSpPr>
          <p:spPr>
            <a:xfrm>
              <a:off x="1343891" y="6136270"/>
              <a:ext cx="494646" cy="475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1CE23B-E90C-49C6-8525-8CAA66A89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173" y="6139991"/>
              <a:ext cx="395588" cy="3955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419880-BDEB-46F1-BD75-B2F230E9B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54" y="6312722"/>
            <a:ext cx="503289" cy="335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10E42B-C89F-4588-93C1-58B1F9B16B8F}"/>
              </a:ext>
            </a:extLst>
          </p:cNvPr>
          <p:cNvSpPr txBox="1"/>
          <p:nvPr/>
        </p:nvSpPr>
        <p:spPr>
          <a:xfrm>
            <a:off x="2758227" y="6413230"/>
            <a:ext cx="8616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Trebuchet MS" panose="020B0603020202020204" pitchFamily="34" charset="0"/>
              </a:rPr>
              <a:t>This project has received funding from the European Union’s Horizon 2020 Research and Innovation Programme under grant agreement no 820751</a:t>
            </a:r>
          </a:p>
        </p:txBody>
      </p:sp>
    </p:spTree>
    <p:extLst>
      <p:ext uri="{BB962C8B-B14F-4D97-AF65-F5344CB8AC3E}">
        <p14:creationId xmlns:p14="http://schemas.microsoft.com/office/powerpoint/2010/main" val="35895661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CED40-2F86-46A9-8919-32E81F27A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9E41B2-1896-4AAE-9123-4F92D2F8C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ABFC68-CD27-4ECA-83E9-AE729907A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8AE92E-F556-421D-A737-F89A21C9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6441FC-52BE-4C0A-8E76-259C099D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584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1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13.jpg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54A57FF-1F5E-427C-AD75-6CC7F1834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D8D2CC-B9DF-4575-900D-A5D198762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23EC85-7B74-4F40-93E2-FB4361562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70B55C-B4E6-4CA3-AD25-33F9AF397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8AA813-D990-43F6-891E-52533804C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92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304DE8-ECEA-46EA-9AAB-14BB0D25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054A3D-9D3F-47AE-AF7B-D5E7D98C8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775DD-1380-436E-AA0A-F60350658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9EA20C-D912-4E98-BFB7-EDB929805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A61078-945F-4ECD-8A43-91B6B1738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368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304DE8-ECEA-46EA-9AAB-14BB0D25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054A3D-9D3F-47AE-AF7B-D5E7D98C8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775DD-1380-436E-AA0A-F60350658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9EA20C-D912-4E98-BFB7-EDB929805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A61078-945F-4ECD-8A43-91B6B1738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40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572ADD-FEF4-4A44-A486-E5B55CE8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97E738-21BD-4AC7-B660-5F6860560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BF4E91-6D3F-492D-8EEB-8ECE147B6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476447-CCF8-4A08-BA26-24BB6B6EC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035FE5-007F-411A-894D-5E55A2956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74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304DE8-ECEA-46EA-9AAB-14BB0D25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054A3D-9D3F-47AE-AF7B-D5E7D98C8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775DD-1380-436E-AA0A-F60350658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9EA20C-D912-4E98-BFB7-EDB929805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A61078-945F-4ECD-8A43-91B6B1738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988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8069217-7635-4D5B-9F6C-381D90CD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67DAA2-A61D-43EF-8ABE-59214DCCD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75002A-100B-49D4-A523-015370391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D38C0C-B457-4D0F-A2A4-7DD3938B3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DADC43-C343-4224-9400-5CF137676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147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304DE8-ECEA-46EA-9AAB-14BB0D25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054A3D-9D3F-47AE-AF7B-D5E7D98C8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775DD-1380-436E-AA0A-F60350658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9EA20C-D912-4E98-BFB7-EDB929805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A61078-945F-4ECD-8A43-91B6B1738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162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304DE8-ECEA-46EA-9AAB-14BB0D25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054A3D-9D3F-47AE-AF7B-D5E7D98C8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775DD-1380-436E-AA0A-F60350658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9EA20C-D912-4E98-BFB7-EDB929805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A61078-945F-4ECD-8A43-91B6B1738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78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304DE8-ECEA-46EA-9AAB-14BB0D25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054A3D-9D3F-47AE-AF7B-D5E7D98C8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775DD-1380-436E-AA0A-F60350658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9EA20C-D912-4E98-BFB7-EDB929805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A61078-945F-4ECD-8A43-91B6B1738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82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572ADD-FEF4-4A44-A486-E5B55CE8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97E738-21BD-4AC7-B660-5F6860560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BF4E91-6D3F-492D-8EEB-8ECE147B6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C58CB-BBAB-4D6A-B646-EA987AF4A55A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476447-CCF8-4A08-BA26-24BB6B6EC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035FE5-007F-411A-894D-5E55A2956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A295D-FD95-40FF-B4F4-54CC45DBBB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76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304DE8-ECEA-46EA-9AAB-14BB0D25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054A3D-9D3F-47AE-AF7B-D5E7D98C8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775DD-1380-436E-AA0A-F60350658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9EA20C-D912-4E98-BFB7-EDB929805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A61078-945F-4ECD-8A43-91B6B1738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26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8069217-7635-4D5B-9F6C-381D90CD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67DAA2-A61D-43EF-8ABE-59214DCCD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75002A-100B-49D4-A523-015370391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263D6-6598-4CF0-84BD-390CFC952402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D38C0C-B457-4D0F-A2A4-7DD3938B3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DADC43-C343-4224-9400-5CF137676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AB206-F352-4E69-A853-38C9132D1B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531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A21325-17E4-40BD-956A-E812A28B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E10EE7-2EF3-4DA9-9E1B-C3A669118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3170BA-D3D1-4B07-BB7A-5C3C3201A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C146C-0204-40A0-BA0C-0D0980FE2613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9BB432-4918-4031-945C-1DC2EC1FE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8CEDCF-9FD6-4F93-9275-B24CB5CB2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D5355-7C01-4D2E-96C1-21168D42CE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9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304DE8-ECEA-46EA-9AAB-14BB0D25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054A3D-9D3F-47AE-AF7B-D5E7D98C8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775DD-1380-436E-AA0A-F60350658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75E8-25EB-408A-AAB0-16922BA20444}" type="datetimeFigureOut">
              <a:rPr lang="nl-NL" smtClean="0"/>
              <a:t>11-3-2021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9EA20C-D912-4E98-BFB7-EDB929805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A61078-945F-4ECD-8A43-91B6B1738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4E6F5-25F2-4893-8B25-E2352C1193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52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rijksoverheid.nl/ministeries/ministerie-van-binnenlandse-zaken-en-koninkrijksrelaties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8.jpe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fif"/><Relationship Id="rId1" Type="http://schemas.openxmlformats.org/officeDocument/2006/relationships/slideLayout" Target="../slideLayouts/slideLayout1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67.jpeg"/><Relationship Id="rId5" Type="http://schemas.openxmlformats.org/officeDocument/2006/relationships/hyperlink" Target="mailto:jan-willem@future-city.nl" TargetMode="External"/><Relationship Id="rId4" Type="http://schemas.openxmlformats.org/officeDocument/2006/relationships/hyperlink" Target="http://future-city.nl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1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1C568-FB6B-4884-A11F-1DC65F37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Hoe betrek je het bedrijfsleven?</a:t>
            </a:r>
          </a:p>
        </p:txBody>
      </p:sp>
    </p:spTree>
    <p:extLst>
      <p:ext uri="{BB962C8B-B14F-4D97-AF65-F5344CB8AC3E}">
        <p14:creationId xmlns:p14="http://schemas.microsoft.com/office/powerpoint/2010/main" val="1325191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DC86697-B5A2-469B-B6AB-BD22E71DBD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1" b="27514"/>
          <a:stretch/>
        </p:blipFill>
        <p:spPr>
          <a:xfrm>
            <a:off x="3745223" y="106982"/>
            <a:ext cx="4701554" cy="182659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5EC0D6-F6C9-4613-8780-EE93700D9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61" b="16443"/>
          <a:stretch/>
        </p:blipFill>
        <p:spPr>
          <a:xfrm>
            <a:off x="0" y="1990725"/>
            <a:ext cx="121920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4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EE9B8B-BB66-4DB7-B838-0420FA3EF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instrumenten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we </a:t>
            </a:r>
            <a:r>
              <a:rPr lang="en-US" dirty="0" err="1"/>
              <a:t>daarvoor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? </a:t>
            </a:r>
            <a:endParaRPr lang="nl-NL" dirty="0"/>
          </a:p>
        </p:txBody>
      </p:sp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51C700EF-5975-428F-88A2-98D88C4D7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619" y="1608135"/>
            <a:ext cx="2591986" cy="2786385"/>
          </a:xfrm>
        </p:spPr>
      </p:pic>
      <p:sp>
        <p:nvSpPr>
          <p:cNvPr id="10" name="Pijl: rechts 9">
            <a:extLst>
              <a:ext uri="{FF2B5EF4-FFF2-40B4-BE49-F238E27FC236}">
                <a16:creationId xmlns:a16="http://schemas.microsoft.com/office/drawing/2014/main" id="{B17299B1-FC89-4BAA-9BEA-B797B67C88AE}"/>
              </a:ext>
            </a:extLst>
          </p:cNvPr>
          <p:cNvSpPr/>
          <p:nvPr/>
        </p:nvSpPr>
        <p:spPr>
          <a:xfrm>
            <a:off x="6096000" y="1608135"/>
            <a:ext cx="2298841" cy="3124079"/>
          </a:xfrm>
          <a:prstGeom prst="rightArrow">
            <a:avLst/>
          </a:prstGeom>
          <a:solidFill>
            <a:srgbClr val="D52B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Verzamelen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Ontwikkelen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Testen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Implementeren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BF3412B-1FCB-4A0C-B260-81CE1CC41B8E}"/>
              </a:ext>
            </a:extLst>
          </p:cNvPr>
          <p:cNvSpPr txBox="1"/>
          <p:nvPr/>
        </p:nvSpPr>
        <p:spPr>
          <a:xfrm>
            <a:off x="625500" y="4729104"/>
            <a:ext cx="49429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marR="0" lvl="0" indent="-4460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&gt;&gt; 50+ partners (quadrupel helix)</a:t>
            </a:r>
          </a:p>
          <a:p>
            <a:pPr marL="446088" marR="0" lvl="0" indent="-4460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&gt;&gt; 2020 – 2023</a:t>
            </a:r>
          </a:p>
          <a:p>
            <a:pPr marL="446088" marR="0" lvl="0" indent="-4460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&gt;&gt; kennisontwikkeling, netwerk, podium</a:t>
            </a:r>
          </a:p>
          <a:p>
            <a:pPr marL="446088" marR="0" lvl="0" indent="-4460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&gt;&gt; www.citydealslimmestad.nl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12" name="Picture 9" descr="http://future-city.nl/wp-content/uploads/bzk_smart.jpg">
            <a:hlinkClick r:id="rId3"/>
            <a:extLst>
              <a:ext uri="{FF2B5EF4-FFF2-40B4-BE49-F238E27FC236}">
                <a16:creationId xmlns:a16="http://schemas.microsoft.com/office/drawing/2014/main" id="{98C2651A-BB86-4D8F-94EB-607B4A858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" b="4113"/>
          <a:stretch/>
        </p:blipFill>
        <p:spPr bwMode="auto">
          <a:xfrm>
            <a:off x="8561454" y="5637530"/>
            <a:ext cx="2984641" cy="104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D896978-8EAE-4074-9EC0-23C1E44A45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7374" b="22732"/>
          <a:stretch/>
        </p:blipFill>
        <p:spPr>
          <a:xfrm>
            <a:off x="9890008" y="5161870"/>
            <a:ext cx="1588355" cy="95132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093B242-0554-48A1-8036-4FF978E41C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054"/>
          <a:stretch/>
        </p:blipFill>
        <p:spPr>
          <a:xfrm>
            <a:off x="745218" y="2062178"/>
            <a:ext cx="4942949" cy="221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481F18B-52E0-449E-9A92-F7AA982E0F36}"/>
              </a:ext>
            </a:extLst>
          </p:cNvPr>
          <p:cNvSpPr txBox="1"/>
          <p:nvPr/>
        </p:nvSpPr>
        <p:spPr>
          <a:xfrm>
            <a:off x="8620618" y="4490461"/>
            <a:ext cx="259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Borgen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DB98C0F-4837-4FA3-9F1B-4047DDCD9B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8255" y="4859793"/>
            <a:ext cx="965519" cy="68174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B9AF862-0E2C-428F-B26F-9BB7C7568D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6179" y="4922699"/>
            <a:ext cx="3251200" cy="1828800"/>
          </a:xfrm>
          <a:prstGeom prst="rect">
            <a:avLst/>
          </a:prstGeom>
          <a:ln>
            <a:solidFill>
              <a:srgbClr val="D52B1E"/>
            </a:solidFill>
          </a:ln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D758C956-7F42-4ED9-BE6D-4766FB674EDE}"/>
              </a:ext>
            </a:extLst>
          </p:cNvPr>
          <p:cNvSpPr/>
          <p:nvPr/>
        </p:nvSpPr>
        <p:spPr>
          <a:xfrm>
            <a:off x="8802674" y="3618551"/>
            <a:ext cx="2227276" cy="687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7D72401-C3D0-46D4-829B-99BE5D34B8F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1" b="39252"/>
          <a:stretch/>
        </p:blipFill>
        <p:spPr>
          <a:xfrm>
            <a:off x="8807206" y="3661065"/>
            <a:ext cx="2222744" cy="68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24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1C568-FB6B-4884-A11F-1DC65F37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Hoe betrek je het bedrijfsleven?</a:t>
            </a:r>
          </a:p>
        </p:txBody>
      </p:sp>
    </p:spTree>
    <p:extLst>
      <p:ext uri="{BB962C8B-B14F-4D97-AF65-F5344CB8AC3E}">
        <p14:creationId xmlns:p14="http://schemas.microsoft.com/office/powerpoint/2010/main" val="1394460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65291-B53E-4D61-9611-87671724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Bedrijven in City Deal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3D5275-DC51-4EE9-B8CA-56AD8C2F0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7F1BE2-3281-4C65-9C35-BA32039D5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84"/>
          <a:stretch/>
        </p:blipFill>
        <p:spPr>
          <a:xfrm>
            <a:off x="0" y="1301931"/>
            <a:ext cx="12192000" cy="5556069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24908545-6CEA-4571-BE7B-908F06D0EF9F}"/>
              </a:ext>
            </a:extLst>
          </p:cNvPr>
          <p:cNvSpPr/>
          <p:nvPr/>
        </p:nvSpPr>
        <p:spPr>
          <a:xfrm>
            <a:off x="1713411" y="1569653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96B0C0C-DEE8-4BD3-8F72-50AB7C96A912}"/>
              </a:ext>
            </a:extLst>
          </p:cNvPr>
          <p:cNvSpPr/>
          <p:nvPr/>
        </p:nvSpPr>
        <p:spPr>
          <a:xfrm>
            <a:off x="6779623" y="1569653"/>
            <a:ext cx="1336766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EBF4983-0EA7-4BDA-82D5-0E1107A846B3}"/>
              </a:ext>
            </a:extLst>
          </p:cNvPr>
          <p:cNvSpPr/>
          <p:nvPr/>
        </p:nvSpPr>
        <p:spPr>
          <a:xfrm>
            <a:off x="8260080" y="1569653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6C23EC2-8A4D-4366-A9EC-FCE6E24A4C65}"/>
              </a:ext>
            </a:extLst>
          </p:cNvPr>
          <p:cNvSpPr/>
          <p:nvPr/>
        </p:nvSpPr>
        <p:spPr>
          <a:xfrm>
            <a:off x="1571897" y="2586354"/>
            <a:ext cx="1214846" cy="6096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A4A872E9-32B3-41C8-AE5D-32B75BD8F055}"/>
              </a:ext>
            </a:extLst>
          </p:cNvPr>
          <p:cNvSpPr/>
          <p:nvPr/>
        </p:nvSpPr>
        <p:spPr>
          <a:xfrm>
            <a:off x="10959737" y="2366487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9241E5A6-7D53-40CE-9D02-5FC00BB7AEC8}"/>
              </a:ext>
            </a:extLst>
          </p:cNvPr>
          <p:cNvSpPr/>
          <p:nvPr/>
        </p:nvSpPr>
        <p:spPr>
          <a:xfrm>
            <a:off x="6762206" y="2586354"/>
            <a:ext cx="1336766" cy="51389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7848F5ED-8CD1-4B7B-8E37-7FD74C431F31}"/>
              </a:ext>
            </a:extLst>
          </p:cNvPr>
          <p:cNvSpPr/>
          <p:nvPr/>
        </p:nvSpPr>
        <p:spPr>
          <a:xfrm>
            <a:off x="2893422" y="3289595"/>
            <a:ext cx="1373778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CD20C705-7634-4D91-9844-E811F12DEF95}"/>
              </a:ext>
            </a:extLst>
          </p:cNvPr>
          <p:cNvSpPr/>
          <p:nvPr/>
        </p:nvSpPr>
        <p:spPr>
          <a:xfrm>
            <a:off x="10565673" y="3368903"/>
            <a:ext cx="1460864" cy="6805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C125C68F-210D-4553-A38A-E378EE48263D}"/>
              </a:ext>
            </a:extLst>
          </p:cNvPr>
          <p:cNvSpPr/>
          <p:nvPr/>
        </p:nvSpPr>
        <p:spPr>
          <a:xfrm>
            <a:off x="5630091" y="4049486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AFFB96A4-3441-4A00-98C8-B3FDF391650F}"/>
              </a:ext>
            </a:extLst>
          </p:cNvPr>
          <p:cNvSpPr/>
          <p:nvPr/>
        </p:nvSpPr>
        <p:spPr>
          <a:xfrm>
            <a:off x="9191897" y="4185217"/>
            <a:ext cx="1460864" cy="6805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136B4287-AC96-4B58-B0C2-918FA439C3F0}"/>
              </a:ext>
            </a:extLst>
          </p:cNvPr>
          <p:cNvSpPr/>
          <p:nvPr/>
        </p:nvSpPr>
        <p:spPr>
          <a:xfrm>
            <a:off x="1243146" y="5068388"/>
            <a:ext cx="1460864" cy="83602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7F7AF6CB-EE0A-417B-907E-63A354376BB6}"/>
              </a:ext>
            </a:extLst>
          </p:cNvPr>
          <p:cNvSpPr/>
          <p:nvPr/>
        </p:nvSpPr>
        <p:spPr>
          <a:xfrm>
            <a:off x="4267200" y="4981301"/>
            <a:ext cx="1254034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64338F2A-DBC0-456A-A0F4-0DF5719AB49A}"/>
              </a:ext>
            </a:extLst>
          </p:cNvPr>
          <p:cNvSpPr/>
          <p:nvPr/>
        </p:nvSpPr>
        <p:spPr>
          <a:xfrm>
            <a:off x="1635033" y="6160134"/>
            <a:ext cx="1460864" cy="5573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A593C8B2-8F7F-4CFD-B637-7159A41D4E4C}"/>
              </a:ext>
            </a:extLst>
          </p:cNvPr>
          <p:cNvSpPr/>
          <p:nvPr/>
        </p:nvSpPr>
        <p:spPr>
          <a:xfrm>
            <a:off x="4428308" y="6004851"/>
            <a:ext cx="1092926" cy="7402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D0F45719-8EBA-46FA-8F42-E9D5F964E3B8}"/>
              </a:ext>
            </a:extLst>
          </p:cNvPr>
          <p:cNvSpPr/>
          <p:nvPr/>
        </p:nvSpPr>
        <p:spPr>
          <a:xfrm>
            <a:off x="5630093" y="6020027"/>
            <a:ext cx="1223552" cy="7402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352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1C568-FB6B-4884-A11F-1DC65F37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Wie zijn dat?</a:t>
            </a:r>
          </a:p>
        </p:txBody>
      </p:sp>
    </p:spTree>
    <p:extLst>
      <p:ext uri="{BB962C8B-B14F-4D97-AF65-F5344CB8AC3E}">
        <p14:creationId xmlns:p14="http://schemas.microsoft.com/office/powerpoint/2010/main" val="1494589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7228C6-025F-4E81-822C-8E8C75EF8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84"/>
          <a:stretch/>
        </p:blipFill>
        <p:spPr>
          <a:xfrm>
            <a:off x="0" y="1301931"/>
            <a:ext cx="12192000" cy="555606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8965291-B53E-4D61-9611-87671724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EBF4983-0EA7-4BDA-82D5-0E1107A846B3}"/>
              </a:ext>
            </a:extLst>
          </p:cNvPr>
          <p:cNvSpPr/>
          <p:nvPr/>
        </p:nvSpPr>
        <p:spPr>
          <a:xfrm>
            <a:off x="8260080" y="1569653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A593C8B2-8F7F-4CFD-B637-7159A41D4E4C}"/>
              </a:ext>
            </a:extLst>
          </p:cNvPr>
          <p:cNvSpPr/>
          <p:nvPr/>
        </p:nvSpPr>
        <p:spPr>
          <a:xfrm>
            <a:off x="4428308" y="6004851"/>
            <a:ext cx="1092926" cy="7402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D0F45719-8EBA-46FA-8F42-E9D5F964E3B8}"/>
              </a:ext>
            </a:extLst>
          </p:cNvPr>
          <p:cNvSpPr/>
          <p:nvPr/>
        </p:nvSpPr>
        <p:spPr>
          <a:xfrm>
            <a:off x="5630093" y="6020027"/>
            <a:ext cx="1223552" cy="7402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978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65291-B53E-4D61-9611-87671724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Groot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3D5275-DC51-4EE9-B8CA-56AD8C2F0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7F1BE2-3281-4C65-9C35-BA32039D5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84"/>
          <a:stretch/>
        </p:blipFill>
        <p:spPr>
          <a:xfrm>
            <a:off x="0" y="1304041"/>
            <a:ext cx="12192000" cy="5556069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24908545-6CEA-4571-BE7B-908F06D0EF9F}"/>
              </a:ext>
            </a:extLst>
          </p:cNvPr>
          <p:cNvSpPr/>
          <p:nvPr/>
        </p:nvSpPr>
        <p:spPr>
          <a:xfrm>
            <a:off x="1713411" y="1569653"/>
            <a:ext cx="990599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96B0C0C-DEE8-4BD3-8F72-50AB7C96A912}"/>
              </a:ext>
            </a:extLst>
          </p:cNvPr>
          <p:cNvSpPr/>
          <p:nvPr/>
        </p:nvSpPr>
        <p:spPr>
          <a:xfrm>
            <a:off x="6779623" y="1569653"/>
            <a:ext cx="1336766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6C23EC2-8A4D-4366-A9EC-FCE6E24A4C65}"/>
              </a:ext>
            </a:extLst>
          </p:cNvPr>
          <p:cNvSpPr/>
          <p:nvPr/>
        </p:nvSpPr>
        <p:spPr>
          <a:xfrm>
            <a:off x="1571897" y="2586354"/>
            <a:ext cx="1214846" cy="6096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9241E5A6-7D53-40CE-9D02-5FC00BB7AEC8}"/>
              </a:ext>
            </a:extLst>
          </p:cNvPr>
          <p:cNvSpPr/>
          <p:nvPr/>
        </p:nvSpPr>
        <p:spPr>
          <a:xfrm>
            <a:off x="6762206" y="2586354"/>
            <a:ext cx="1336766" cy="51389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CD20C705-7634-4D91-9844-E811F12DEF95}"/>
              </a:ext>
            </a:extLst>
          </p:cNvPr>
          <p:cNvSpPr/>
          <p:nvPr/>
        </p:nvSpPr>
        <p:spPr>
          <a:xfrm>
            <a:off x="10565673" y="3368903"/>
            <a:ext cx="1460864" cy="6805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AFFB96A4-3441-4A00-98C8-B3FDF391650F}"/>
              </a:ext>
            </a:extLst>
          </p:cNvPr>
          <p:cNvSpPr/>
          <p:nvPr/>
        </p:nvSpPr>
        <p:spPr>
          <a:xfrm>
            <a:off x="9191897" y="4185217"/>
            <a:ext cx="1460864" cy="6805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64338F2A-DBC0-456A-A0F4-0DF5719AB49A}"/>
              </a:ext>
            </a:extLst>
          </p:cNvPr>
          <p:cNvSpPr/>
          <p:nvPr/>
        </p:nvSpPr>
        <p:spPr>
          <a:xfrm>
            <a:off x="1635033" y="6160134"/>
            <a:ext cx="1460864" cy="5573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263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65291-B53E-4D61-9611-87671724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Techniek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3D5275-DC51-4EE9-B8CA-56AD8C2F0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7F1BE2-3281-4C65-9C35-BA32039D5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84"/>
          <a:stretch/>
        </p:blipFill>
        <p:spPr>
          <a:xfrm>
            <a:off x="0" y="1304041"/>
            <a:ext cx="12192000" cy="5556069"/>
          </a:xfrm>
          <a:prstGeom prst="rect">
            <a:avLst/>
          </a:prstGeo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EBF4983-0EA7-4BDA-82D5-0E1107A846B3}"/>
              </a:ext>
            </a:extLst>
          </p:cNvPr>
          <p:cNvSpPr/>
          <p:nvPr/>
        </p:nvSpPr>
        <p:spPr>
          <a:xfrm>
            <a:off x="8260080" y="1569653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A4A872E9-32B3-41C8-AE5D-32B75BD8F055}"/>
              </a:ext>
            </a:extLst>
          </p:cNvPr>
          <p:cNvSpPr/>
          <p:nvPr/>
        </p:nvSpPr>
        <p:spPr>
          <a:xfrm>
            <a:off x="10959737" y="2366487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9241E5A6-7D53-40CE-9D02-5FC00BB7AEC8}"/>
              </a:ext>
            </a:extLst>
          </p:cNvPr>
          <p:cNvSpPr/>
          <p:nvPr/>
        </p:nvSpPr>
        <p:spPr>
          <a:xfrm>
            <a:off x="6762206" y="2586354"/>
            <a:ext cx="1336766" cy="51389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C125C68F-210D-4553-A38A-E378EE48263D}"/>
              </a:ext>
            </a:extLst>
          </p:cNvPr>
          <p:cNvSpPr/>
          <p:nvPr/>
        </p:nvSpPr>
        <p:spPr>
          <a:xfrm>
            <a:off x="5630091" y="4049486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7F7AF6CB-EE0A-417B-907E-63A354376BB6}"/>
              </a:ext>
            </a:extLst>
          </p:cNvPr>
          <p:cNvSpPr/>
          <p:nvPr/>
        </p:nvSpPr>
        <p:spPr>
          <a:xfrm>
            <a:off x="4267200" y="4981301"/>
            <a:ext cx="1254034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64338F2A-DBC0-456A-A0F4-0DF5719AB49A}"/>
              </a:ext>
            </a:extLst>
          </p:cNvPr>
          <p:cNvSpPr/>
          <p:nvPr/>
        </p:nvSpPr>
        <p:spPr>
          <a:xfrm>
            <a:off x="1635033" y="6160134"/>
            <a:ext cx="1460864" cy="5573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D0F45719-8EBA-46FA-8F42-E9D5F964E3B8}"/>
              </a:ext>
            </a:extLst>
          </p:cNvPr>
          <p:cNvSpPr/>
          <p:nvPr/>
        </p:nvSpPr>
        <p:spPr>
          <a:xfrm>
            <a:off x="5630093" y="6020027"/>
            <a:ext cx="1223552" cy="7402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1BEE02D1-0662-4670-8409-73F5936513FF}"/>
              </a:ext>
            </a:extLst>
          </p:cNvPr>
          <p:cNvSpPr/>
          <p:nvPr/>
        </p:nvSpPr>
        <p:spPr>
          <a:xfrm>
            <a:off x="6779623" y="1569653"/>
            <a:ext cx="1336766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75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3D5275-DC51-4EE9-B8CA-56AD8C2F0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7F1BE2-3281-4C65-9C35-BA32039D5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84"/>
          <a:stretch/>
        </p:blipFill>
        <p:spPr>
          <a:xfrm>
            <a:off x="0" y="1304041"/>
            <a:ext cx="12192000" cy="5556069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24908545-6CEA-4571-BE7B-908F06D0EF9F}"/>
              </a:ext>
            </a:extLst>
          </p:cNvPr>
          <p:cNvSpPr/>
          <p:nvPr/>
        </p:nvSpPr>
        <p:spPr>
          <a:xfrm>
            <a:off x="1713411" y="1569653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96B0C0C-DEE8-4BD3-8F72-50AB7C96A912}"/>
              </a:ext>
            </a:extLst>
          </p:cNvPr>
          <p:cNvSpPr/>
          <p:nvPr/>
        </p:nvSpPr>
        <p:spPr>
          <a:xfrm>
            <a:off x="6779623" y="1569653"/>
            <a:ext cx="1336766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6C23EC2-8A4D-4366-A9EC-FCE6E24A4C65}"/>
              </a:ext>
            </a:extLst>
          </p:cNvPr>
          <p:cNvSpPr/>
          <p:nvPr/>
        </p:nvSpPr>
        <p:spPr>
          <a:xfrm>
            <a:off x="1571897" y="2586354"/>
            <a:ext cx="1214846" cy="6096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A4A872E9-32B3-41C8-AE5D-32B75BD8F055}"/>
              </a:ext>
            </a:extLst>
          </p:cNvPr>
          <p:cNvSpPr/>
          <p:nvPr/>
        </p:nvSpPr>
        <p:spPr>
          <a:xfrm>
            <a:off x="10959737" y="2366487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9241E5A6-7D53-40CE-9D02-5FC00BB7AEC8}"/>
              </a:ext>
            </a:extLst>
          </p:cNvPr>
          <p:cNvSpPr/>
          <p:nvPr/>
        </p:nvSpPr>
        <p:spPr>
          <a:xfrm>
            <a:off x="6762206" y="2586354"/>
            <a:ext cx="1336766" cy="51389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CD20C705-7634-4D91-9844-E811F12DEF95}"/>
              </a:ext>
            </a:extLst>
          </p:cNvPr>
          <p:cNvSpPr/>
          <p:nvPr/>
        </p:nvSpPr>
        <p:spPr>
          <a:xfrm>
            <a:off x="10565673" y="3368903"/>
            <a:ext cx="1460864" cy="6805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C125C68F-210D-4553-A38A-E378EE48263D}"/>
              </a:ext>
            </a:extLst>
          </p:cNvPr>
          <p:cNvSpPr/>
          <p:nvPr/>
        </p:nvSpPr>
        <p:spPr>
          <a:xfrm>
            <a:off x="5630091" y="4049486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136B4287-AC96-4B58-B0C2-918FA439C3F0}"/>
              </a:ext>
            </a:extLst>
          </p:cNvPr>
          <p:cNvSpPr/>
          <p:nvPr/>
        </p:nvSpPr>
        <p:spPr>
          <a:xfrm>
            <a:off x="1243146" y="5068388"/>
            <a:ext cx="1460864" cy="83602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7F7AF6CB-EE0A-417B-907E-63A354376BB6}"/>
              </a:ext>
            </a:extLst>
          </p:cNvPr>
          <p:cNvSpPr/>
          <p:nvPr/>
        </p:nvSpPr>
        <p:spPr>
          <a:xfrm>
            <a:off x="4267200" y="4981301"/>
            <a:ext cx="1254034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64338F2A-DBC0-456A-A0F4-0DF5719AB49A}"/>
              </a:ext>
            </a:extLst>
          </p:cNvPr>
          <p:cNvSpPr/>
          <p:nvPr/>
        </p:nvSpPr>
        <p:spPr>
          <a:xfrm>
            <a:off x="1635033" y="6160134"/>
            <a:ext cx="1460864" cy="5573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65291-B53E-4D61-9611-87671724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Vastgoed en Ruimtelijke ordening</a:t>
            </a:r>
          </a:p>
        </p:txBody>
      </p:sp>
    </p:spTree>
    <p:extLst>
      <p:ext uri="{BB962C8B-B14F-4D97-AF65-F5344CB8AC3E}">
        <p14:creationId xmlns:p14="http://schemas.microsoft.com/office/powerpoint/2010/main" val="2681413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3D5275-DC51-4EE9-B8CA-56AD8C2F0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7F1BE2-3281-4C65-9C35-BA32039D5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84"/>
          <a:stretch/>
        </p:blipFill>
        <p:spPr>
          <a:xfrm>
            <a:off x="0" y="1304041"/>
            <a:ext cx="12192000" cy="5556069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7848F5ED-8CD1-4B7B-8E37-7FD74C431F31}"/>
              </a:ext>
            </a:extLst>
          </p:cNvPr>
          <p:cNvSpPr/>
          <p:nvPr/>
        </p:nvSpPr>
        <p:spPr>
          <a:xfrm>
            <a:off x="2893422" y="3289595"/>
            <a:ext cx="1373778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AFFB96A4-3441-4A00-98C8-B3FDF391650F}"/>
              </a:ext>
            </a:extLst>
          </p:cNvPr>
          <p:cNvSpPr/>
          <p:nvPr/>
        </p:nvSpPr>
        <p:spPr>
          <a:xfrm>
            <a:off x="9191897" y="4185217"/>
            <a:ext cx="1460864" cy="6805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A593C8B2-8F7F-4CFD-B637-7159A41D4E4C}"/>
              </a:ext>
            </a:extLst>
          </p:cNvPr>
          <p:cNvSpPr/>
          <p:nvPr/>
        </p:nvSpPr>
        <p:spPr>
          <a:xfrm>
            <a:off x="4428308" y="6004851"/>
            <a:ext cx="1092926" cy="7402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65291-B53E-4D61-9611-87671724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Of iets anders</a:t>
            </a:r>
          </a:p>
        </p:txBody>
      </p:sp>
    </p:spTree>
    <p:extLst>
      <p:ext uri="{BB962C8B-B14F-4D97-AF65-F5344CB8AC3E}">
        <p14:creationId xmlns:p14="http://schemas.microsoft.com/office/powerpoint/2010/main" val="2199122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AA3D224-8B90-4F2B-AE3C-BC816CE92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371" y="794036"/>
            <a:ext cx="5715798" cy="3515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9BDD571E-FC9F-4AF8-A44E-53CF78928B7C}"/>
              </a:ext>
            </a:extLst>
          </p:cNvPr>
          <p:cNvSpPr/>
          <p:nvPr/>
        </p:nvSpPr>
        <p:spPr>
          <a:xfrm>
            <a:off x="7612012" y="3778825"/>
            <a:ext cx="1033311" cy="317953"/>
          </a:xfrm>
          <a:prstGeom prst="ellipse">
            <a:avLst/>
          </a:prstGeom>
          <a:noFill/>
          <a:ln>
            <a:solidFill>
              <a:srgbClr val="7A7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A1744F7-6F7A-497B-90F4-2670B8D64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95" y="2718748"/>
            <a:ext cx="1730330" cy="66617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21567A5-DD88-4D24-825E-250C668FBD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35801" r="16151" b="9828"/>
          <a:stretch/>
        </p:blipFill>
        <p:spPr>
          <a:xfrm>
            <a:off x="5423679" y="2718748"/>
            <a:ext cx="1177184" cy="117718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DE953B6-F6C7-4558-9890-3E840EB5F9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139" y="794036"/>
            <a:ext cx="2787066" cy="18771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659EB20-991A-4804-A264-4C6F644309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079" y="113147"/>
            <a:ext cx="2131180" cy="8205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70CC752-60A4-4C7A-B359-F2567245C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8" y="5192405"/>
            <a:ext cx="4408017" cy="1469339"/>
          </a:xfrm>
          <a:prstGeom prst="rect">
            <a:avLst/>
          </a:prstGeom>
        </p:spPr>
      </p:pic>
      <p:sp>
        <p:nvSpPr>
          <p:cNvPr id="10" name="Pijl: links 9">
            <a:extLst>
              <a:ext uri="{FF2B5EF4-FFF2-40B4-BE49-F238E27FC236}">
                <a16:creationId xmlns:a16="http://schemas.microsoft.com/office/drawing/2014/main" id="{C057F775-94D4-4915-B268-1C354F1A11E0}"/>
              </a:ext>
            </a:extLst>
          </p:cNvPr>
          <p:cNvSpPr/>
          <p:nvPr/>
        </p:nvSpPr>
        <p:spPr>
          <a:xfrm>
            <a:off x="3728355" y="5465256"/>
            <a:ext cx="2367646" cy="92363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F5C6E4A-5600-40D8-B40F-7E464BEB0D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17" y="4884305"/>
            <a:ext cx="1973695" cy="19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39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65291-B53E-4D61-9611-87671724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Bedrijven in City Deal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3D5275-DC51-4EE9-B8CA-56AD8C2F0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7F1BE2-3281-4C65-9C35-BA32039D5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84"/>
          <a:stretch/>
        </p:blipFill>
        <p:spPr>
          <a:xfrm>
            <a:off x="0" y="1304041"/>
            <a:ext cx="12192000" cy="5556069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24908545-6CEA-4571-BE7B-908F06D0EF9F}"/>
              </a:ext>
            </a:extLst>
          </p:cNvPr>
          <p:cNvSpPr/>
          <p:nvPr/>
        </p:nvSpPr>
        <p:spPr>
          <a:xfrm>
            <a:off x="1713411" y="1569653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96B0C0C-DEE8-4BD3-8F72-50AB7C96A912}"/>
              </a:ext>
            </a:extLst>
          </p:cNvPr>
          <p:cNvSpPr/>
          <p:nvPr/>
        </p:nvSpPr>
        <p:spPr>
          <a:xfrm>
            <a:off x="6779623" y="1569653"/>
            <a:ext cx="1336766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EBF4983-0EA7-4BDA-82D5-0E1107A846B3}"/>
              </a:ext>
            </a:extLst>
          </p:cNvPr>
          <p:cNvSpPr/>
          <p:nvPr/>
        </p:nvSpPr>
        <p:spPr>
          <a:xfrm>
            <a:off x="8260080" y="1569653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6C23EC2-8A4D-4366-A9EC-FCE6E24A4C65}"/>
              </a:ext>
            </a:extLst>
          </p:cNvPr>
          <p:cNvSpPr/>
          <p:nvPr/>
        </p:nvSpPr>
        <p:spPr>
          <a:xfrm>
            <a:off x="1571897" y="2586354"/>
            <a:ext cx="1214846" cy="6096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A4A872E9-32B3-41C8-AE5D-32B75BD8F055}"/>
              </a:ext>
            </a:extLst>
          </p:cNvPr>
          <p:cNvSpPr/>
          <p:nvPr/>
        </p:nvSpPr>
        <p:spPr>
          <a:xfrm>
            <a:off x="10959737" y="2366487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9241E5A6-7D53-40CE-9D02-5FC00BB7AEC8}"/>
              </a:ext>
            </a:extLst>
          </p:cNvPr>
          <p:cNvSpPr/>
          <p:nvPr/>
        </p:nvSpPr>
        <p:spPr>
          <a:xfrm>
            <a:off x="6762206" y="2586354"/>
            <a:ext cx="1336766" cy="51389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7848F5ED-8CD1-4B7B-8E37-7FD74C431F31}"/>
              </a:ext>
            </a:extLst>
          </p:cNvPr>
          <p:cNvSpPr/>
          <p:nvPr/>
        </p:nvSpPr>
        <p:spPr>
          <a:xfrm>
            <a:off x="2893422" y="3289595"/>
            <a:ext cx="1373778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CD20C705-7634-4D91-9844-E811F12DEF95}"/>
              </a:ext>
            </a:extLst>
          </p:cNvPr>
          <p:cNvSpPr/>
          <p:nvPr/>
        </p:nvSpPr>
        <p:spPr>
          <a:xfrm>
            <a:off x="10565673" y="3368903"/>
            <a:ext cx="1460864" cy="6805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C125C68F-210D-4553-A38A-E378EE48263D}"/>
              </a:ext>
            </a:extLst>
          </p:cNvPr>
          <p:cNvSpPr/>
          <p:nvPr/>
        </p:nvSpPr>
        <p:spPr>
          <a:xfrm>
            <a:off x="5630091" y="4049486"/>
            <a:ext cx="931817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AFFB96A4-3441-4A00-98C8-B3FDF391650F}"/>
              </a:ext>
            </a:extLst>
          </p:cNvPr>
          <p:cNvSpPr/>
          <p:nvPr/>
        </p:nvSpPr>
        <p:spPr>
          <a:xfrm>
            <a:off x="9191897" y="4185217"/>
            <a:ext cx="1460864" cy="6805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136B4287-AC96-4B58-B0C2-918FA439C3F0}"/>
              </a:ext>
            </a:extLst>
          </p:cNvPr>
          <p:cNvSpPr/>
          <p:nvPr/>
        </p:nvSpPr>
        <p:spPr>
          <a:xfrm>
            <a:off x="1243146" y="5068388"/>
            <a:ext cx="1460864" cy="83602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7F7AF6CB-EE0A-417B-907E-63A354376BB6}"/>
              </a:ext>
            </a:extLst>
          </p:cNvPr>
          <p:cNvSpPr/>
          <p:nvPr/>
        </p:nvSpPr>
        <p:spPr>
          <a:xfrm>
            <a:off x="4267200" y="4981301"/>
            <a:ext cx="1254034" cy="9231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64338F2A-DBC0-456A-A0F4-0DF5719AB49A}"/>
              </a:ext>
            </a:extLst>
          </p:cNvPr>
          <p:cNvSpPr/>
          <p:nvPr/>
        </p:nvSpPr>
        <p:spPr>
          <a:xfrm>
            <a:off x="1635033" y="6160134"/>
            <a:ext cx="1460864" cy="5573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A593C8B2-8F7F-4CFD-B637-7159A41D4E4C}"/>
              </a:ext>
            </a:extLst>
          </p:cNvPr>
          <p:cNvSpPr/>
          <p:nvPr/>
        </p:nvSpPr>
        <p:spPr>
          <a:xfrm>
            <a:off x="4428308" y="6004851"/>
            <a:ext cx="1092926" cy="7402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D0F45719-8EBA-46FA-8F42-E9D5F964E3B8}"/>
              </a:ext>
            </a:extLst>
          </p:cNvPr>
          <p:cNvSpPr/>
          <p:nvPr/>
        </p:nvSpPr>
        <p:spPr>
          <a:xfrm>
            <a:off x="5630093" y="6020027"/>
            <a:ext cx="1223552" cy="7402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6927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88CC6449-DB6F-427B-A25A-91EE78BD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396" y="-314813"/>
            <a:ext cx="9165404" cy="1325563"/>
          </a:xfrm>
        </p:spPr>
        <p:txBody>
          <a:bodyPr/>
          <a:lstStyle/>
          <a:p>
            <a:r>
              <a:rPr lang="nl-NL" dirty="0" err="1"/>
              <a:t>Movement</a:t>
            </a:r>
            <a:r>
              <a:rPr lang="nl-NL" dirty="0"/>
              <a:t> of People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F14419-C963-4BB8-B2CD-8DFB05F0F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0C08D6B2-7AED-46A5-A68F-C2EEBC5D56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 r="1"/>
          <a:stretch/>
        </p:blipFill>
        <p:spPr>
          <a:xfrm>
            <a:off x="2281482" y="805322"/>
            <a:ext cx="7936523" cy="59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6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D69E5-AAB0-4D15-A701-55951EB8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Iedereen doet om zijn eigen reden mee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3246C0-44DE-4DED-B87F-FCA5DE6C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&gt;&gt; Wat is korte-, middellange- en langetermijnbelang?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Kort: Waarover gaat het volgende functioneringsgesprek?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Middellang: Waar wil ik of mijn organisatie heen?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Lang: Hoe draag ik bij aan een betere wereld?</a:t>
            </a:r>
          </a:p>
        </p:txBody>
      </p:sp>
    </p:spTree>
    <p:extLst>
      <p:ext uri="{BB962C8B-B14F-4D97-AF65-F5344CB8AC3E}">
        <p14:creationId xmlns:p14="http://schemas.microsoft.com/office/powerpoint/2010/main" val="144440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1C568-FB6B-4884-A11F-1DC65F37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911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Lang: de reden dat iedereen mee doet!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869EA4F-EDCA-4600-BB5C-94E8A6B2E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13" y="2696828"/>
            <a:ext cx="5947373" cy="3345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6781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37F01-E2FE-4152-9768-5EF2C1522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1CAAE699-0502-4F34-93DE-E97747C24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17D7BDB-9AD1-482D-8155-722F65467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81037"/>
            <a:ext cx="8391400" cy="4261717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2214BCE1-BF76-4287-8941-87B644E4CEAE}"/>
              </a:ext>
            </a:extLst>
          </p:cNvPr>
          <p:cNvSpPr/>
          <p:nvPr/>
        </p:nvSpPr>
        <p:spPr>
          <a:xfrm>
            <a:off x="6132513" y="1825625"/>
            <a:ext cx="1967346" cy="196734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A20F2E1-E7A7-4BB1-A5B2-D5B044C59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143" y="5258666"/>
            <a:ext cx="9625489" cy="132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437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B09B0D-62AF-4451-9222-EF752C82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95673312-5BEF-4BEB-8991-766283B47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3527"/>
          </a:xfrm>
        </p:spPr>
      </p:pic>
      <p:pic>
        <p:nvPicPr>
          <p:cNvPr id="10" name="Tijdelijke aanduiding voor inhoud 4">
            <a:extLst>
              <a:ext uri="{FF2B5EF4-FFF2-40B4-BE49-F238E27FC236}">
                <a16:creationId xmlns:a16="http://schemas.microsoft.com/office/drawing/2014/main" id="{C11FA2CA-DDF7-45E4-A2C2-F90746B48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r="30299"/>
          <a:stretch/>
        </p:blipFill>
        <p:spPr>
          <a:xfrm>
            <a:off x="2405905" y="1603802"/>
            <a:ext cx="989510" cy="1537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EE6F268-CC2B-41CB-8499-661FE38EB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5" b="92308" l="575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547" y="2055813"/>
            <a:ext cx="1704951" cy="113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2836188-6265-468E-9314-C3951322DB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309" y="2459216"/>
            <a:ext cx="2019419" cy="113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052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1C568-FB6B-4884-A11F-1DC65F37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Hoe betrek je professionals?</a:t>
            </a:r>
          </a:p>
        </p:txBody>
      </p:sp>
    </p:spTree>
    <p:extLst>
      <p:ext uri="{BB962C8B-B14F-4D97-AF65-F5344CB8AC3E}">
        <p14:creationId xmlns:p14="http://schemas.microsoft.com/office/powerpoint/2010/main" val="451766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3EA85-EFCD-481A-BA79-968BC1946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Wij zijn de dansvloer…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3174C33-9E6E-463E-8D8A-652BDDB08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15" y="1825625"/>
            <a:ext cx="6523169" cy="4351338"/>
          </a:xfrm>
        </p:spPr>
      </p:pic>
    </p:spTree>
    <p:extLst>
      <p:ext uri="{BB962C8B-B14F-4D97-AF65-F5344CB8AC3E}">
        <p14:creationId xmlns:p14="http://schemas.microsoft.com/office/powerpoint/2010/main" val="3910246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67301-E141-4CB3-82F6-58B78DAAE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6DAFC6-7B20-4697-BF6F-E9CD0B2D7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&gt;&gt; Weet wat de ander wil. Op korte, middellange en lange termijn.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Zorg dat alles doet, functioneert, werkt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Zowel technisch, als in het groepsproces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&gt;&gt; Hou het leuk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541367-5FCC-4122-AC5F-5BB9B1349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9"/>
          <a:stretch/>
        </p:blipFill>
        <p:spPr>
          <a:xfrm>
            <a:off x="5079521" y="4565131"/>
            <a:ext cx="4090024" cy="21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3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A21B8B9D-696C-49A5-BE39-A43FD9C66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03" y="1335562"/>
            <a:ext cx="4256609" cy="2394342"/>
          </a:xfrm>
        </p:spPr>
      </p:pic>
      <p:pic>
        <p:nvPicPr>
          <p:cNvPr id="2052" name="Picture 4" descr="https://pbs.twimg.com/media/CoFA0RCWgAA13Q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9" y="175502"/>
            <a:ext cx="3353920" cy="251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543423" y="2378356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Alberto Santos Dumont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" name="Picture 2" descr="https://thundafund.files.wordpress.com/2014/06/golden-circle.png">
            <a:extLst>
              <a:ext uri="{FF2B5EF4-FFF2-40B4-BE49-F238E27FC236}">
                <a16:creationId xmlns:a16="http://schemas.microsoft.com/office/drawing/2014/main" id="{FFEABBE3-E0D2-4450-9942-E9F125AFE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68" y="678166"/>
            <a:ext cx="3929213" cy="372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ijdelijke aanduiding voor inhoud 7">
            <a:extLst>
              <a:ext uri="{FF2B5EF4-FFF2-40B4-BE49-F238E27FC236}">
                <a16:creationId xmlns:a16="http://schemas.microsoft.com/office/drawing/2014/main" id="{C9B6A40A-1FD7-4F1B-99A3-5A6AE6C00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444">
            <a:off x="8738827" y="3429000"/>
            <a:ext cx="2830211" cy="372990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5D0176-95DF-4478-9DB1-4505C2D28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7" y="2851003"/>
            <a:ext cx="2637629" cy="372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58C4FD3-5A0E-4473-91FD-CF2D665063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9"/>
          <a:stretch/>
        </p:blipFill>
        <p:spPr>
          <a:xfrm>
            <a:off x="4091230" y="4555895"/>
            <a:ext cx="4090024" cy="21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88CC6449-DB6F-427B-A25A-91EE78BD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396" y="-314813"/>
            <a:ext cx="9165404" cy="1325563"/>
          </a:xfrm>
        </p:spPr>
        <p:txBody>
          <a:bodyPr/>
          <a:lstStyle/>
          <a:p>
            <a:r>
              <a:rPr lang="nl-NL" dirty="0" err="1"/>
              <a:t>Movement</a:t>
            </a:r>
            <a:r>
              <a:rPr lang="nl-NL" dirty="0"/>
              <a:t> of </a:t>
            </a:r>
            <a:r>
              <a:rPr lang="nl-NL" dirty="0" err="1"/>
              <a:t>Communities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F14419-C963-4BB8-B2CD-8DFB05F0F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0C08D6B2-7AED-46A5-A68F-C2EEBC5D56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 r="1"/>
          <a:stretch/>
        </p:blipFill>
        <p:spPr>
          <a:xfrm>
            <a:off x="2281482" y="805322"/>
            <a:ext cx="7936523" cy="59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35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50FFAF-B2DB-4521-8D47-E898D88E9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05" y="685800"/>
            <a:ext cx="7652083" cy="1004888"/>
          </a:xfrm>
        </p:spPr>
        <p:txBody>
          <a:bodyPr>
            <a:normAutofit fontScale="90000"/>
          </a:bodyPr>
          <a:lstStyle/>
          <a:p>
            <a:r>
              <a:rPr lang="en-US" dirty="0"/>
              <a:t>Hoe manage je </a:t>
            </a:r>
            <a:r>
              <a:rPr lang="en-US" dirty="0" err="1"/>
              <a:t>een</a:t>
            </a:r>
            <a:r>
              <a:rPr lang="en-US" dirty="0"/>
              <a:t> community?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47CEA4-5B48-4DCD-83D7-4A75354B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05" y="2048438"/>
            <a:ext cx="7483642" cy="34102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&gt;&gt; Website / social media </a:t>
            </a:r>
            <a:r>
              <a:rPr lang="en-US" dirty="0"/>
              <a:t>- </a:t>
            </a:r>
            <a:r>
              <a:rPr lang="en-US" dirty="0" err="1"/>
              <a:t>netwerken</a:t>
            </a:r>
            <a:endParaRPr lang="en-US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&gt;&gt; WhatsApp </a:t>
            </a:r>
            <a:r>
              <a:rPr lang="en-US" dirty="0"/>
              <a:t>- contact met partners </a:t>
            </a:r>
            <a:r>
              <a:rPr lang="en-US" b="1" dirty="0"/>
              <a:t>&gt;&gt;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&gt;&gt; DMI </a:t>
            </a:r>
            <a:r>
              <a:rPr lang="en-US" dirty="0"/>
              <a:t>– online </a:t>
            </a:r>
            <a:r>
              <a:rPr lang="en-US" dirty="0" err="1"/>
              <a:t>samenwerken</a:t>
            </a:r>
            <a:endParaRPr lang="en-US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&gt;&gt; Toolbox </a:t>
            </a:r>
            <a:r>
              <a:rPr lang="en-US" dirty="0"/>
              <a:t>– </a:t>
            </a:r>
            <a:r>
              <a:rPr lang="en-US" dirty="0" err="1"/>
              <a:t>delen</a:t>
            </a:r>
            <a:r>
              <a:rPr lang="en-US" dirty="0"/>
              <a:t> </a:t>
            </a:r>
            <a:r>
              <a:rPr lang="en-US" dirty="0" err="1"/>
              <a:t>resultaten</a:t>
            </a:r>
            <a:r>
              <a:rPr lang="en-US" dirty="0"/>
              <a:t> met de </a:t>
            </a:r>
            <a:r>
              <a:rPr lang="en-US" dirty="0" err="1"/>
              <a:t>wereld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57EB1EE-462C-43EC-A9C4-3DA7DC3C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876" y="0"/>
            <a:ext cx="4210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47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503C03-3F4F-4B4D-9622-090B1739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Bijeenkomsten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4E34B3-C8E2-4112-B7EF-E469DEB9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2" y="2224968"/>
            <a:ext cx="4777587" cy="337297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74315C8-8B08-40EB-B9FE-432C1D5F7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23" y="2224968"/>
            <a:ext cx="4497300" cy="33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76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10B6C-4CC3-499C-A28E-FB8C90992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wil je bedrijven erbij?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9B02DB-D690-4F7B-8969-9BFBF5656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6725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&gt;&gt; Meer inzichten, meer kennis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Meer netwerk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Ander perspectief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Andere rol, dus in totaal meer power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Denk vanuit de keten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114CDD0-2F27-43CA-AC54-CBA7C1D9C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746" y="0"/>
            <a:ext cx="137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11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589D30-A1B7-477C-9CAB-2296E3B6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betrek je bedrijven?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E8EC2D-14D8-47B9-99DF-EFF19D1F4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278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&gt;&gt; Spreek ze aan op hun belang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Maar wel vanuit je eigen idee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Maak heldere afspraken (ook financieel) &gt; Wie betaalt doet mee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Gelijke monniken…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Hou rekening met de verschillen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Afbeelding 6" descr="Afbeelding met persoon, groep, mensen, lijn&#10;&#10;Automatisch gegenereerde beschrijving">
            <a:extLst>
              <a:ext uri="{FF2B5EF4-FFF2-40B4-BE49-F238E27FC236}">
                <a16:creationId xmlns:a16="http://schemas.microsoft.com/office/drawing/2014/main" id="{B7D61CE1-B7B2-402E-87B3-1D8BDBA77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82" y="1825625"/>
            <a:ext cx="3924099" cy="29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76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CA785-B680-4848-B0BD-298DAA8C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Waarin zijn bedrijven anders dan overheden?</a:t>
            </a:r>
          </a:p>
        </p:txBody>
      </p:sp>
    </p:spTree>
    <p:extLst>
      <p:ext uri="{BB962C8B-B14F-4D97-AF65-F5344CB8AC3E}">
        <p14:creationId xmlns:p14="http://schemas.microsoft.com/office/powerpoint/2010/main" val="1984787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7D5B2-6A0C-48A8-BA52-BE535C4C2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39168" cy="1325563"/>
          </a:xfrm>
        </p:spPr>
        <p:txBody>
          <a:bodyPr/>
          <a:lstStyle/>
          <a:p>
            <a:r>
              <a:rPr lang="nl-NL" dirty="0"/>
              <a:t>Bedrijven moeten geld verdienen </a:t>
            </a:r>
            <a:br>
              <a:rPr lang="nl-NL" dirty="0"/>
            </a:br>
            <a:r>
              <a:rPr lang="nl-NL" dirty="0"/>
              <a:t>en maken kosten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A1CF8A-A4D8-40BA-8BDA-F47429CEB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9017"/>
            <a:ext cx="5978236" cy="3987945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&gt;&gt; Elk jaar moet je het weer verdienen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Wat er niet uitgaat, hoeft er ook niet in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Als iets niet doorgaat, is dat niet fijn</a:t>
            </a:r>
          </a:p>
        </p:txBody>
      </p:sp>
      <p:pic>
        <p:nvPicPr>
          <p:cNvPr id="7" name="Afbeelding 6" descr="Afbeelding met binnen&#10;&#10;Automatisch gegenereerde beschrijving">
            <a:extLst>
              <a:ext uri="{FF2B5EF4-FFF2-40B4-BE49-F238E27FC236}">
                <a16:creationId xmlns:a16="http://schemas.microsoft.com/office/drawing/2014/main" id="{B180AA8D-8B8F-4C62-BF57-63906393A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9" y="1503796"/>
            <a:ext cx="3810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7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A1BAB-FE26-4EC6-9DED-7A845020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Tijdsspanne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6FF6B-7406-4267-A658-DF2FFF1BF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0709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&gt;&gt; Termijnen zijn vaak veel korter dan bij de overheid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Wanneer komt de return on investment (en waar)?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Maar wees realistisch en eerlijk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 descr="Afbeelding met gebouw, buiten, klok, steen&#10;&#10;Automatisch gegenereerde beschrijving">
            <a:extLst>
              <a:ext uri="{FF2B5EF4-FFF2-40B4-BE49-F238E27FC236}">
                <a16:creationId xmlns:a16="http://schemas.microsoft.com/office/drawing/2014/main" id="{73029C7B-3261-494E-BBD2-C056B21D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513341"/>
            <a:ext cx="406908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21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5A816F-33A9-47B9-A3FF-8BF26D35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Exclusiviteit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9B9D23-E9AA-400B-935D-70F8509A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690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&gt;&gt; Bedrijven willen een mate van exclusiviteit (of alleen of iedereen)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Is ook goed voor het gesprek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Gemeenten willen juist delen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0231C3-5C5D-453C-9330-8EA5ADCB0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53" y="1027906"/>
            <a:ext cx="6405898" cy="493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0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4E111-1E1F-4941-BE14-F4DF56A2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Kansen en risico’s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48F375-35B1-4306-9559-271BB510C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6523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&gt;&gt; Risico moet je nemen om verder te komen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&gt;&gt; Bedrijven zijn opportunistischer &gt;&gt; op zoek naar kansen</a:t>
            </a:r>
          </a:p>
        </p:txBody>
      </p:sp>
      <p:pic>
        <p:nvPicPr>
          <p:cNvPr id="5" name="Afbeelding 4" descr="Afbeelding met berg, buiten, natuur, rots&#10;&#10;Automatisch gegenereerde beschrijving">
            <a:extLst>
              <a:ext uri="{FF2B5EF4-FFF2-40B4-BE49-F238E27FC236}">
                <a16:creationId xmlns:a16="http://schemas.microsoft.com/office/drawing/2014/main" id="{9FE9A679-156E-44E0-9EFD-B54E2A148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56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7F0740-1BC7-405D-B4DA-ECA54EE84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bedrijven wil je niet?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0977E0-9979-46C1-ABEA-D4B7FFA27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&gt;&gt; Die alleen maar focussen op de korte termijn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D3C327A-FF68-4FAF-B6BD-A53FA5626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1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5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8FE1FBE-930A-4FC3-B7CE-1864D5D4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396" y="-314813"/>
            <a:ext cx="9165404" cy="1325563"/>
          </a:xfrm>
        </p:spPr>
        <p:txBody>
          <a:bodyPr/>
          <a:lstStyle/>
          <a:p>
            <a:r>
              <a:rPr lang="nl-NL" dirty="0" err="1"/>
              <a:t>Movement</a:t>
            </a:r>
            <a:r>
              <a:rPr lang="nl-NL" dirty="0"/>
              <a:t> of </a:t>
            </a:r>
            <a:r>
              <a:rPr lang="nl-NL" dirty="0" err="1"/>
              <a:t>Communities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0B15C51-8F16-4FED-9999-0D6723DF6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00" y="2072554"/>
            <a:ext cx="7346026" cy="2855767"/>
          </a:xfrm>
        </p:spPr>
      </p:pic>
    </p:spTree>
    <p:extLst>
      <p:ext uri="{BB962C8B-B14F-4D97-AF65-F5344CB8AC3E}">
        <p14:creationId xmlns:p14="http://schemas.microsoft.com/office/powerpoint/2010/main" val="3933613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FA0A55DD-FEDE-4FB7-A279-FB7949D07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/>
          <a:stretch/>
        </p:blipFill>
        <p:spPr>
          <a:xfrm>
            <a:off x="0" y="-1"/>
            <a:ext cx="12192000" cy="6879397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F18959B-7CE2-46A0-9A6E-195FDC48B808}"/>
              </a:ext>
            </a:extLst>
          </p:cNvPr>
          <p:cNvSpPr/>
          <p:nvPr/>
        </p:nvSpPr>
        <p:spPr>
          <a:xfrm>
            <a:off x="5626074" y="5788152"/>
            <a:ext cx="6446932" cy="923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CBEDDC3-1FE1-40A0-A27E-E61AB13F9914}"/>
              </a:ext>
            </a:extLst>
          </p:cNvPr>
          <p:cNvSpPr/>
          <p:nvPr/>
        </p:nvSpPr>
        <p:spPr>
          <a:xfrm>
            <a:off x="149475" y="146517"/>
            <a:ext cx="5855085" cy="62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4400" dirty="0">
                <a:solidFill>
                  <a:schemeClr val="tx1"/>
                </a:solidFill>
                <a:latin typeface="+mj-lt"/>
              </a:rPr>
              <a:t>Dank voor uw aandacht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CD0CD88-B732-41D8-BF50-12D11B8655B4}"/>
              </a:ext>
            </a:extLst>
          </p:cNvPr>
          <p:cNvSpPr/>
          <p:nvPr/>
        </p:nvSpPr>
        <p:spPr>
          <a:xfrm>
            <a:off x="5626074" y="5788153"/>
            <a:ext cx="3492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Jan-Willem Wesselink  </a:t>
            </a:r>
            <a:endParaRPr lang="nl-NL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Future</a:t>
            </a:r>
            <a:r>
              <a:rPr lang="nl-NL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City Foundation</a:t>
            </a:r>
          </a:p>
          <a:p>
            <a:pPr>
              <a:spcAft>
                <a:spcPts val="0"/>
              </a:spcAft>
            </a:pPr>
            <a:r>
              <a:rPr lang="nl-NL" sz="1600" dirty="0"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http://future-city.nl</a:t>
            </a:r>
            <a:r>
              <a:rPr lang="nl-NL" sz="1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nl-NL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2772FE8-C06B-4668-8AE9-D8751603DEA3}"/>
              </a:ext>
            </a:extLst>
          </p:cNvPr>
          <p:cNvSpPr/>
          <p:nvPr/>
        </p:nvSpPr>
        <p:spPr>
          <a:xfrm>
            <a:off x="7607546" y="5788153"/>
            <a:ext cx="44654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nl-NL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nl-NL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Paulus Borstraat 41 ~ 3812 TA Amersfoort</a:t>
            </a:r>
            <a:br>
              <a:rPr lang="nl-NL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l-NL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 +31 33 8700 100 ~ M +31 6 286 384 26 </a:t>
            </a:r>
            <a:br>
              <a:rPr lang="nl-NL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l-NL" sz="1600" dirty="0"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jan-willem@future-city.nl</a:t>
            </a:r>
            <a:r>
              <a:rPr lang="nl-NL" sz="16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nl-NL" sz="16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DE0279-7D8B-4F17-92C5-58A9D42CB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508" y="146517"/>
            <a:ext cx="1626577" cy="6262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782F904-CCC7-4289-A069-93FE9664A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888" y="2386903"/>
            <a:ext cx="2591117" cy="32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BE979-A2BF-47AA-8E86-AECC8538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/>
              <a:t>Partner </a:t>
            </a:r>
            <a:r>
              <a:rPr lang="nl-NL" i="1" dirty="0" err="1"/>
              <a:t>Science</a:t>
            </a:r>
            <a:r>
              <a:rPr lang="nl-NL" i="1" dirty="0"/>
              <a:t>: </a:t>
            </a:r>
            <a:r>
              <a:rPr lang="nl-NL" dirty="0"/>
              <a:t>publiek </a:t>
            </a:r>
            <a:r>
              <a:rPr lang="nl-NL" b="1" dirty="0"/>
              <a:t>+</a:t>
            </a:r>
            <a:r>
              <a:rPr lang="nl-NL" dirty="0"/>
              <a:t> privaat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B2ACB975-4574-4688-9939-3061AA76A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114441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BE979-A2BF-47AA-8E86-AECC8538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/>
              <a:t>Partner </a:t>
            </a:r>
            <a:r>
              <a:rPr lang="nl-NL" i="1" dirty="0" err="1"/>
              <a:t>Science</a:t>
            </a:r>
            <a:r>
              <a:rPr lang="nl-NL" i="1" dirty="0"/>
              <a:t>: </a:t>
            </a:r>
            <a:r>
              <a:rPr lang="nl-NL" dirty="0" err="1"/>
              <a:t>tech</a:t>
            </a:r>
            <a:r>
              <a:rPr lang="nl-NL" dirty="0"/>
              <a:t> </a:t>
            </a:r>
            <a:r>
              <a:rPr lang="nl-NL" b="1" dirty="0"/>
              <a:t>+</a:t>
            </a:r>
            <a:r>
              <a:rPr lang="nl-NL" dirty="0"/>
              <a:t> stad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B2ACB975-4574-4688-9939-3061AA76A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443908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FD7EB-8D88-422D-8576-7BCE2755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475" cy="1325563"/>
          </a:xfrm>
        </p:spPr>
        <p:txBody>
          <a:bodyPr/>
          <a:lstStyle/>
          <a:p>
            <a:r>
              <a:rPr lang="nl-NL" i="1" dirty="0"/>
              <a:t>Doel:</a:t>
            </a:r>
            <a:r>
              <a:rPr lang="nl-NL" dirty="0"/>
              <a:t> echte publiek-private-samenwerking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B2BAADF-2CBD-4D70-89AC-6699727BC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00" y="1825625"/>
            <a:ext cx="5800400" cy="4351338"/>
          </a:xfrm>
        </p:spPr>
      </p:pic>
    </p:spTree>
    <p:extLst>
      <p:ext uri="{BB962C8B-B14F-4D97-AF65-F5344CB8AC3E}">
        <p14:creationId xmlns:p14="http://schemas.microsoft.com/office/powerpoint/2010/main" val="3914842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E3BA3-FED0-4CA5-A11F-56138366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0" y="490468"/>
            <a:ext cx="4607193" cy="791755"/>
          </a:xfrm>
        </p:spPr>
        <p:txBody>
          <a:bodyPr/>
          <a:lstStyle/>
          <a:p>
            <a:r>
              <a:rPr lang="nl-NL" i="1" dirty="0"/>
              <a:t>Resultaat</a:t>
            </a:r>
            <a:endParaRPr lang="nl-NL" i="1" dirty="0">
              <a:solidFill>
                <a:srgbClr val="28235B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3A32F7C-26FE-494B-B4A7-D599B74B39BC}"/>
              </a:ext>
            </a:extLst>
          </p:cNvPr>
          <p:cNvSpPr txBox="1">
            <a:spLocks/>
          </p:cNvSpPr>
          <p:nvPr/>
        </p:nvSpPr>
        <p:spPr>
          <a:xfrm>
            <a:off x="176981" y="1316559"/>
            <a:ext cx="4607193" cy="132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  <a:t>Bewustwording</a:t>
            </a:r>
            <a:b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</a:b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  <a:t>Visievorming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7E306E6-6D54-43B0-9884-31C01346D59D}"/>
              </a:ext>
            </a:extLst>
          </p:cNvPr>
          <p:cNvSpPr txBox="1">
            <a:spLocks/>
          </p:cNvSpPr>
          <p:nvPr/>
        </p:nvSpPr>
        <p:spPr>
          <a:xfrm>
            <a:off x="312921" y="3794628"/>
            <a:ext cx="4607193" cy="791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  <a:t>Proces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9AF19CEA-54C8-459A-8849-63EF27D3F85F}"/>
              </a:ext>
            </a:extLst>
          </p:cNvPr>
          <p:cNvSpPr txBox="1">
            <a:spLocks/>
          </p:cNvSpPr>
          <p:nvPr/>
        </p:nvSpPr>
        <p:spPr>
          <a:xfrm>
            <a:off x="313533" y="5741076"/>
            <a:ext cx="4607193" cy="791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  <a:t>Project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50E35BB-5D8A-4A0A-8911-A755C3DCE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58" y="1412044"/>
            <a:ext cx="655996" cy="655996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B4E6E6E-FD30-4FD0-9126-B04407A59C25}"/>
              </a:ext>
            </a:extLst>
          </p:cNvPr>
          <p:cNvSpPr/>
          <p:nvPr/>
        </p:nvSpPr>
        <p:spPr>
          <a:xfrm>
            <a:off x="9812189" y="780181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…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D44700D-5544-4624-86BD-CA3244302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58" y="3784115"/>
            <a:ext cx="655996" cy="655996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C51529A5-BDBF-4697-A60D-FCD2EF41FEC5}"/>
              </a:ext>
            </a:extLst>
          </p:cNvPr>
          <p:cNvSpPr/>
          <p:nvPr/>
        </p:nvSpPr>
        <p:spPr>
          <a:xfrm>
            <a:off x="9812189" y="3152252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…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A9ED416-CED8-436E-BCAE-1B1B9391E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58" y="5726276"/>
            <a:ext cx="655996" cy="655996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14361712-FE4B-4E0B-8C2F-5A08E4AB0849}"/>
              </a:ext>
            </a:extLst>
          </p:cNvPr>
          <p:cNvSpPr/>
          <p:nvPr/>
        </p:nvSpPr>
        <p:spPr>
          <a:xfrm>
            <a:off x="9812189" y="5094413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…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0DFFF19-71C2-4551-97EE-BF6FB71B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51"/>
          <a:stretch/>
        </p:blipFill>
        <p:spPr>
          <a:xfrm>
            <a:off x="4616088" y="5447691"/>
            <a:ext cx="3429000" cy="5571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6AAE11E-E546-4FA6-AB9F-E9B3AE0FBE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70"/>
          <a:stretch/>
        </p:blipFill>
        <p:spPr>
          <a:xfrm>
            <a:off x="4535209" y="742645"/>
            <a:ext cx="3509879" cy="186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6235FC0E-7635-4CA5-9EFE-F8910E0D5D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1" b="27514"/>
          <a:stretch/>
        </p:blipFill>
        <p:spPr>
          <a:xfrm>
            <a:off x="5198024" y="5988070"/>
            <a:ext cx="2168433" cy="84245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5286913-A959-4129-B3C5-1B98BC169F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13" y="3313750"/>
            <a:ext cx="2762453" cy="175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4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15BE9-B101-4788-AA03-484FA5FD7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CCA8D7-F799-4C4B-B9B2-F932467E5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1" y="-3672"/>
            <a:ext cx="10187797" cy="686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1052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Dklein">
  <a:themeElements>
    <a:clrScheme name="Aangepas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Aangepast 3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klein" id="{4B4849B6-7796-4FE9-9596-B2422130923A}" vid="{98E50D16-DD7A-48C6-A901-365B1800C23B}"/>
    </a:ext>
  </a:extLst>
</a:theme>
</file>

<file path=ppt/theme/theme11.xml><?xml version="1.0" encoding="utf-8"?>
<a:theme xmlns:a="http://schemas.openxmlformats.org/drawingml/2006/main" name="1_Future City Found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angepast 3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ture City Foundation" id="{B1334DD1-F9AB-430F-890A-75ADFBA34DFF}" vid="{1EE58995-D2AD-4D5F-98CF-B0678C32637C}"/>
    </a:ext>
  </a:extLst>
</a:theme>
</file>

<file path=ppt/theme/theme12.xml><?xml version="1.0" encoding="utf-8"?>
<a:theme xmlns:a="http://schemas.openxmlformats.org/drawingml/2006/main" name="3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Future City Foundation">
  <a:themeElements>
    <a:clrScheme name="Aangepast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Aangepast 3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ture City Foundation" id="{B1334DD1-F9AB-430F-890A-75ADFBA34DFF}" vid="{1EE58995-D2AD-4D5F-98CF-B0678C32637C}"/>
    </a:ext>
  </a:extLst>
</a:theme>
</file>

<file path=ppt/theme/theme14.xml><?xml version="1.0" encoding="utf-8"?>
<a:theme xmlns:a="http://schemas.openxmlformats.org/drawingml/2006/main" name="4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tyDeal">
  <a:themeElements>
    <a:clrScheme name="Aangepas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Aangepast 3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Deal" id="{F91EA4A0-66D5-4AE2-88E1-04FB6804B988}" vid="{B22A5DC4-5F84-42DD-9B8B-D57B8CB66343}"/>
    </a:ext>
  </a:extLst>
</a:theme>
</file>

<file path=ppt/theme/theme3.xml><?xml version="1.0" encoding="utf-8"?>
<a:theme xmlns:a="http://schemas.openxmlformats.org/drawingml/2006/main" name="FC">
  <a:themeElements>
    <a:clrScheme name="Aangepas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Aangepast 3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C" id="{0AEDE9D2-D0E6-4B5B-889A-68A4069258BB}" vid="{1D455038-9937-4EF1-9C59-F81AD7C5FA31}"/>
    </a:ext>
  </a:extLst>
</a:theme>
</file>

<file path=ppt/theme/theme4.xml><?xml version="1.0" encoding="utf-8"?>
<a:theme xmlns:a="http://schemas.openxmlformats.org/drawingml/2006/main" name="Future City Found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angepast 3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ture City Foundation" id="{B1334DD1-F9AB-430F-890A-75ADFBA34DFF}" vid="{1EE58995-D2AD-4D5F-98CF-B0678C32637C}"/>
    </a:ext>
  </a:extLst>
</a:theme>
</file>

<file path=ppt/theme/theme5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Future City Foundation">
  <a:themeElements>
    <a:clrScheme name="Aangepast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Aangepast 3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ture City Foundation" id="{B1334DD1-F9AB-430F-890A-75ADFBA34DFF}" vid="{1EE58995-D2AD-4D5F-98CF-B0678C32637C}"/>
    </a:ext>
  </a:extLst>
</a:theme>
</file>

<file path=ppt/theme/theme7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ityDe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Deal" id="{99BDAF37-BDF9-477F-9F60-C9DB0F99D0B8}" vid="{D1317CBD-96A4-47FE-BFC1-D24C0F9229AA}"/>
    </a:ext>
  </a:extLst>
</a:theme>
</file>

<file path=ppt/theme/theme9.xml><?xml version="1.0" encoding="utf-8"?>
<a:theme xmlns:a="http://schemas.openxmlformats.org/drawingml/2006/main" name="FutureCi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angepast 3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tureCity" id="{C96DBB03-4B32-47D5-8D80-D6E3C4B0B0D1}" vid="{73D11F54-F078-4703-BF90-0E0CE7C66EB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499</Words>
  <Application>Microsoft Office PowerPoint</Application>
  <PresentationFormat>Breedbeeld</PresentationFormat>
  <Paragraphs>114</Paragraphs>
  <Slides>40</Slides>
  <Notes>1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14</vt:i4>
      </vt:variant>
      <vt:variant>
        <vt:lpstr>Diatitels</vt:lpstr>
      </vt:variant>
      <vt:variant>
        <vt:i4>40</vt:i4>
      </vt:variant>
    </vt:vector>
  </HeadingPairs>
  <TitlesOfParts>
    <vt:vector size="62" baseType="lpstr">
      <vt:lpstr>Arial</vt:lpstr>
      <vt:lpstr>Calibri</vt:lpstr>
      <vt:lpstr>Calibri Light</vt:lpstr>
      <vt:lpstr>Candara</vt:lpstr>
      <vt:lpstr>Georgia</vt:lpstr>
      <vt:lpstr>Segoe UI Light</vt:lpstr>
      <vt:lpstr>Trebuchet MS</vt:lpstr>
      <vt:lpstr>Verdana</vt:lpstr>
      <vt:lpstr>Kantoorthema</vt:lpstr>
      <vt:lpstr>CityDeal</vt:lpstr>
      <vt:lpstr>FC</vt:lpstr>
      <vt:lpstr>Future City Foundation</vt:lpstr>
      <vt:lpstr>1_Kantoorthema</vt:lpstr>
      <vt:lpstr>2_Future City Foundation</vt:lpstr>
      <vt:lpstr>2_Kantoorthema</vt:lpstr>
      <vt:lpstr>1_CityDeal</vt:lpstr>
      <vt:lpstr>FutureCity</vt:lpstr>
      <vt:lpstr>CDklein</vt:lpstr>
      <vt:lpstr>1_Future City Foundation</vt:lpstr>
      <vt:lpstr>3_Kantoorthema</vt:lpstr>
      <vt:lpstr>3_Future City Foundation</vt:lpstr>
      <vt:lpstr>4_Kantoorthema</vt:lpstr>
      <vt:lpstr>Hoe betrek je het bedrijfsleven?</vt:lpstr>
      <vt:lpstr>PowerPoint-presentatie</vt:lpstr>
      <vt:lpstr>Movement of Communities</vt:lpstr>
      <vt:lpstr>Movement of Communities</vt:lpstr>
      <vt:lpstr>Partner Science: publiek + privaat</vt:lpstr>
      <vt:lpstr>Partner Science: tech + stad</vt:lpstr>
      <vt:lpstr>Doel: echte publiek-private-samenwerking</vt:lpstr>
      <vt:lpstr>Resultaat</vt:lpstr>
      <vt:lpstr> </vt:lpstr>
      <vt:lpstr>PowerPoint-presentatie</vt:lpstr>
      <vt:lpstr>Welke instrumenten hebben we daarvoor nodig? </vt:lpstr>
      <vt:lpstr>Hoe betrek je het bedrijfsleven?</vt:lpstr>
      <vt:lpstr>Bedrijven in City Deal</vt:lpstr>
      <vt:lpstr>Wie zijn dat?</vt:lpstr>
      <vt:lpstr>Klein</vt:lpstr>
      <vt:lpstr>Groot</vt:lpstr>
      <vt:lpstr>Techniek</vt:lpstr>
      <vt:lpstr>Vastgoed en Ruimtelijke ordening</vt:lpstr>
      <vt:lpstr>Of iets anders</vt:lpstr>
      <vt:lpstr>Bedrijven in City Deal</vt:lpstr>
      <vt:lpstr>Movement of People</vt:lpstr>
      <vt:lpstr>Iedereen doet om zijn eigen reden mee</vt:lpstr>
      <vt:lpstr>Lang: de reden dat iedereen mee doet!</vt:lpstr>
      <vt:lpstr>PowerPoint-presentatie</vt:lpstr>
      <vt:lpstr>PowerPoint-presentatie</vt:lpstr>
      <vt:lpstr>Hoe betrek je professionals?</vt:lpstr>
      <vt:lpstr>Wij zijn de dansvloer…</vt:lpstr>
      <vt:lpstr>Hoe?</vt:lpstr>
      <vt:lpstr>PowerPoint-presentatie</vt:lpstr>
      <vt:lpstr>Hoe manage je een community?</vt:lpstr>
      <vt:lpstr>Bijeenkomsten</vt:lpstr>
      <vt:lpstr>Waarom wil je bedrijven erbij?</vt:lpstr>
      <vt:lpstr>Hoe betrek je bedrijven?</vt:lpstr>
      <vt:lpstr>Waarin zijn bedrijven anders dan overheden?</vt:lpstr>
      <vt:lpstr>Bedrijven moeten geld verdienen  en maken kosten</vt:lpstr>
      <vt:lpstr>Tijdsspanne</vt:lpstr>
      <vt:lpstr>Exclusiviteit</vt:lpstr>
      <vt:lpstr>Kansen en risico’s</vt:lpstr>
      <vt:lpstr>Welke bedrijven wil je niet?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Jan-Willem Wesselink</dc:creator>
  <cp:lastModifiedBy>Jan-Willem Wesselink</cp:lastModifiedBy>
  <cp:revision>40</cp:revision>
  <dcterms:created xsi:type="dcterms:W3CDTF">2021-03-11T22:38:05Z</dcterms:created>
  <dcterms:modified xsi:type="dcterms:W3CDTF">2021-03-12T12:17:11Z</dcterms:modified>
</cp:coreProperties>
</file>