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291" r:id="rId5"/>
    <p:sldId id="294" r:id="rId6"/>
    <p:sldId id="985" r:id="rId7"/>
    <p:sldId id="296" r:id="rId8"/>
    <p:sldId id="297" r:id="rId9"/>
    <p:sldId id="298" r:id="rId10"/>
    <p:sldId id="980" r:id="rId11"/>
    <p:sldId id="981" r:id="rId12"/>
    <p:sldId id="956" r:id="rId13"/>
    <p:sldId id="962" r:id="rId14"/>
    <p:sldId id="961" r:id="rId15"/>
    <p:sldId id="963" r:id="rId16"/>
    <p:sldId id="982" r:id="rId17"/>
    <p:sldId id="983" r:id="rId18"/>
    <p:sldId id="984" r:id="rId19"/>
    <p:sldId id="979" r:id="rId20"/>
    <p:sldId id="988" r:id="rId21"/>
    <p:sldId id="987" r:id="rId22"/>
  </p:sldIdLst>
  <p:sldSz cx="12192000" cy="6858000"/>
  <p:notesSz cx="12192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BEB"/>
    <a:srgbClr val="FAB905"/>
    <a:srgbClr val="D7CDE6"/>
    <a:srgbClr val="E6F3F4"/>
    <a:srgbClr val="9ED0DA"/>
    <a:srgbClr val="430B86"/>
    <a:srgbClr val="FDAF18"/>
    <a:srgbClr val="8DCDD4"/>
    <a:srgbClr val="12AB78"/>
    <a:srgbClr val="CFE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FB39F-809D-B000-CA14-9563D435F444}" v="127" dt="2021-03-11T15:02:18.263"/>
    <p1510:client id="{32C2D4F6-C5D1-4796-8742-49ED4FB4A3FA}" v="176" dt="2021-03-11T14:05:19.4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42"/>
    <p:restoredTop sz="95887" autoAdjust="0"/>
  </p:normalViewPr>
  <p:slideViewPr>
    <p:cSldViewPr>
      <p:cViewPr varScale="1">
        <p:scale>
          <a:sx n="67" d="100"/>
          <a:sy n="67" d="100"/>
        </p:scale>
        <p:origin x="948"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4A3D67C-050C-4A4C-A7F8-278E991E0CE3}" type="datetimeFigureOut">
              <a:rPr lang="nl-NL" smtClean="0"/>
              <a:t>11-3-2021</a:t>
            </a:fld>
            <a:endParaRPr lang="nl-NL"/>
          </a:p>
        </p:txBody>
      </p:sp>
      <p:sp>
        <p:nvSpPr>
          <p:cNvPr id="4" name="Tijdelijke aanduiding voor dia-afbeelding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0529DDE-8560-41DE-8A01-664AA8622F77}" type="slidenum">
              <a:rPr lang="nl-NL" smtClean="0"/>
              <a:t>‹nr.›</a:t>
            </a:fld>
            <a:endParaRPr lang="nl-NL"/>
          </a:p>
        </p:txBody>
      </p:sp>
    </p:spTree>
    <p:extLst>
      <p:ext uri="{BB962C8B-B14F-4D97-AF65-F5344CB8AC3E}">
        <p14:creationId xmlns:p14="http://schemas.microsoft.com/office/powerpoint/2010/main" val="153435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F9BE2F-6B01-442D-95B8-29CDDA123C4A}" type="slidenum">
              <a:rPr lang="nl-NL" smtClean="0"/>
              <a:t>9</a:t>
            </a:fld>
            <a:endParaRPr lang="nl-NL"/>
          </a:p>
        </p:txBody>
      </p:sp>
    </p:spTree>
    <p:extLst>
      <p:ext uri="{BB962C8B-B14F-4D97-AF65-F5344CB8AC3E}">
        <p14:creationId xmlns:p14="http://schemas.microsoft.com/office/powerpoint/2010/main" val="407247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F9BE2F-6B01-442D-95B8-29CDDA123C4A}" type="slidenum">
              <a:rPr lang="nl-NL" smtClean="0"/>
              <a:t>10</a:t>
            </a:fld>
            <a:endParaRPr lang="nl-NL"/>
          </a:p>
        </p:txBody>
      </p:sp>
    </p:spTree>
    <p:extLst>
      <p:ext uri="{BB962C8B-B14F-4D97-AF65-F5344CB8AC3E}">
        <p14:creationId xmlns:p14="http://schemas.microsoft.com/office/powerpoint/2010/main" val="383868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F9BE2F-6B01-442D-95B8-29CDDA123C4A}" type="slidenum">
              <a:rPr lang="nl-NL" smtClean="0"/>
              <a:t>11</a:t>
            </a:fld>
            <a:endParaRPr lang="nl-NL"/>
          </a:p>
        </p:txBody>
      </p:sp>
    </p:spTree>
    <p:extLst>
      <p:ext uri="{BB962C8B-B14F-4D97-AF65-F5344CB8AC3E}">
        <p14:creationId xmlns:p14="http://schemas.microsoft.com/office/powerpoint/2010/main" val="279057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F9BE2F-6B01-442D-95B8-29CDDA123C4A}" type="slidenum">
              <a:rPr lang="nl-NL" smtClean="0"/>
              <a:t>12</a:t>
            </a:fld>
            <a:endParaRPr lang="nl-NL"/>
          </a:p>
        </p:txBody>
      </p:sp>
    </p:spTree>
    <p:extLst>
      <p:ext uri="{BB962C8B-B14F-4D97-AF65-F5344CB8AC3E}">
        <p14:creationId xmlns:p14="http://schemas.microsoft.com/office/powerpoint/2010/main" val="82615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F9BE2F-6B01-442D-95B8-29CDDA123C4A}" type="slidenum">
              <a:rPr lang="nl-NL" smtClean="0"/>
              <a:t>16</a:t>
            </a:fld>
            <a:endParaRPr lang="nl-NL"/>
          </a:p>
        </p:txBody>
      </p:sp>
    </p:spTree>
    <p:extLst>
      <p:ext uri="{BB962C8B-B14F-4D97-AF65-F5344CB8AC3E}">
        <p14:creationId xmlns:p14="http://schemas.microsoft.com/office/powerpoint/2010/main" val="3613389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 met ondertitel paars">
    <p:bg>
      <p:bgPr>
        <a:solidFill>
          <a:schemeClr val="bg1"/>
        </a:solidFill>
        <a:effectLst/>
      </p:bgPr>
    </p:bg>
    <p:spTree>
      <p:nvGrpSpPr>
        <p:cNvPr id="1" name=""/>
        <p:cNvGrpSpPr/>
        <p:nvPr/>
      </p:nvGrpSpPr>
      <p:grpSpPr>
        <a:xfrm>
          <a:off x="0" y="0"/>
          <a:ext cx="0" cy="0"/>
          <a:chOff x="0" y="0"/>
          <a:chExt cx="0" cy="0"/>
        </a:xfrm>
      </p:grpSpPr>
      <p:sp>
        <p:nvSpPr>
          <p:cNvPr id="51" name="Tijdelijke aanduiding voor afbeelding 5">
            <a:extLst>
              <a:ext uri="{FF2B5EF4-FFF2-40B4-BE49-F238E27FC236}">
                <a16:creationId xmlns:a16="http://schemas.microsoft.com/office/drawing/2014/main" id="{FAB2397E-1685-E34A-A916-B190239A6688}"/>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dirty="0"/>
          </a:p>
        </p:txBody>
      </p:sp>
      <p:sp>
        <p:nvSpPr>
          <p:cNvPr id="17" name="object 4">
            <a:extLst>
              <a:ext uri="{FF2B5EF4-FFF2-40B4-BE49-F238E27FC236}">
                <a16:creationId xmlns:a16="http://schemas.microsoft.com/office/drawing/2014/main" id="{FA404F75-13A3-8745-8E06-851E0F1DEDC9}"/>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tx1"/>
          </a:solidFill>
        </p:spPr>
        <p:txBody>
          <a:bodyPr wrap="square" lIns="0" tIns="0" rIns="0" bIns="0" rtlCol="0"/>
          <a:lstStyle/>
          <a:p>
            <a:endParaRPr/>
          </a:p>
        </p:txBody>
      </p:sp>
      <p:sp>
        <p:nvSpPr>
          <p:cNvPr id="18" name="object 5">
            <a:extLst>
              <a:ext uri="{FF2B5EF4-FFF2-40B4-BE49-F238E27FC236}">
                <a16:creationId xmlns:a16="http://schemas.microsoft.com/office/drawing/2014/main" id="{D12563CD-D2B8-A047-B540-24855DE80AE0}"/>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a:p>
        </p:txBody>
      </p:sp>
      <p:sp>
        <p:nvSpPr>
          <p:cNvPr id="21" name="object 9">
            <a:extLst>
              <a:ext uri="{FF2B5EF4-FFF2-40B4-BE49-F238E27FC236}">
                <a16:creationId xmlns:a16="http://schemas.microsoft.com/office/drawing/2014/main" id="{02DA986F-739C-9240-AC77-664684AF2ED3}"/>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a:p>
        </p:txBody>
      </p:sp>
      <p:sp>
        <p:nvSpPr>
          <p:cNvPr id="30" name="object 3">
            <a:extLst>
              <a:ext uri="{FF2B5EF4-FFF2-40B4-BE49-F238E27FC236}">
                <a16:creationId xmlns:a16="http://schemas.microsoft.com/office/drawing/2014/main" id="{0DEC4C86-6793-854E-99FF-AE780241EFC1}"/>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accent2"/>
          </a:solidFill>
        </p:spPr>
        <p:txBody>
          <a:bodyPr wrap="square" lIns="0" tIns="0" rIns="0" bIns="0" rtlCol="0"/>
          <a:lstStyle/>
          <a:p>
            <a:endParaRPr/>
          </a:p>
        </p:txBody>
      </p:sp>
      <p:sp>
        <p:nvSpPr>
          <p:cNvPr id="40" name="Titel 6">
            <a:extLst>
              <a:ext uri="{FF2B5EF4-FFF2-40B4-BE49-F238E27FC236}">
                <a16:creationId xmlns:a16="http://schemas.microsoft.com/office/drawing/2014/main" id="{99E017D7-384A-F549-AE4A-9A82DFFD663A}"/>
              </a:ext>
            </a:extLst>
          </p:cNvPr>
          <p:cNvSpPr>
            <a:spLocks noGrp="1"/>
          </p:cNvSpPr>
          <p:nvPr>
            <p:ph type="title"/>
          </p:nvPr>
        </p:nvSpPr>
        <p:spPr>
          <a:xfrm>
            <a:off x="457200" y="365377"/>
            <a:ext cx="10909300" cy="538609"/>
          </a:xfrm>
          <a:prstGeom prst="rect">
            <a:avLst/>
          </a:prstGeom>
        </p:spPr>
        <p:txBody>
          <a:bodyPr lIns="0" tIns="0" rIns="0" bIns="0" anchor="ctr" anchorCtr="0">
            <a:spAutoFit/>
          </a:bodyPr>
          <a:lstStyle>
            <a:lvl1pPr>
              <a:defRPr sz="35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p>
        </p:txBody>
      </p:sp>
      <p:pic>
        <p:nvPicPr>
          <p:cNvPr id="47" name="Afbeelding 46">
            <a:extLst>
              <a:ext uri="{FF2B5EF4-FFF2-40B4-BE49-F238E27FC236}">
                <a16:creationId xmlns:a16="http://schemas.microsoft.com/office/drawing/2014/main" id="{B8934231-0A4E-C946-85D0-5C7B55BF7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
        <p:nvSpPr>
          <p:cNvPr id="10" name="Tijdelijke aanduiding voor SmartArt 43">
            <a:extLst>
              <a:ext uri="{FF2B5EF4-FFF2-40B4-BE49-F238E27FC236}">
                <a16:creationId xmlns:a16="http://schemas.microsoft.com/office/drawing/2014/main" id="{4E0E6706-1259-3741-AB5F-7B2B508A6D7C}"/>
              </a:ext>
            </a:extLst>
          </p:cNvPr>
          <p:cNvSpPr>
            <a:spLocks noGrp="1" noChangeAspect="1"/>
          </p:cNvSpPr>
          <p:nvPr>
            <p:ph type="dgm" sz="quarter" idx="12"/>
          </p:nvPr>
        </p:nvSpPr>
        <p:spPr>
          <a:xfrm>
            <a:off x="-6350" y="1263600"/>
            <a:ext cx="12246350" cy="705600"/>
          </a:xfrm>
          <a:custGeom>
            <a:avLst/>
            <a:gdLst>
              <a:gd name="connsiteX0" fmla="*/ 0 w 12218076"/>
              <a:gd name="connsiteY0" fmla="*/ 0 h 692785"/>
              <a:gd name="connsiteX1" fmla="*/ 12218076 w 12218076"/>
              <a:gd name="connsiteY1" fmla="*/ 0 h 692785"/>
              <a:gd name="connsiteX2" fmla="*/ 12218076 w 12218076"/>
              <a:gd name="connsiteY2" fmla="*/ 692785 h 692785"/>
              <a:gd name="connsiteX3" fmla="*/ 0 w 12218076"/>
              <a:gd name="connsiteY3" fmla="*/ 692785 h 692785"/>
              <a:gd name="connsiteX4" fmla="*/ 0 w 12218076"/>
              <a:gd name="connsiteY4" fmla="*/ 0 h 692785"/>
              <a:gd name="connsiteX0" fmla="*/ 0 w 12218076"/>
              <a:gd name="connsiteY0" fmla="*/ 3 h 692788"/>
              <a:gd name="connsiteX1" fmla="*/ 10705605 w 12218076"/>
              <a:gd name="connsiteY1" fmla="*/ 547563 h 692788"/>
              <a:gd name="connsiteX2" fmla="*/ 12218076 w 12218076"/>
              <a:gd name="connsiteY2" fmla="*/ 3 h 692788"/>
              <a:gd name="connsiteX3" fmla="*/ 12218076 w 12218076"/>
              <a:gd name="connsiteY3" fmla="*/ 692788 h 692788"/>
              <a:gd name="connsiteX4" fmla="*/ 0 w 12218076"/>
              <a:gd name="connsiteY4" fmla="*/ 692788 h 692788"/>
              <a:gd name="connsiteX5" fmla="*/ 0 w 12218076"/>
              <a:gd name="connsiteY5" fmla="*/ 3 h 692788"/>
              <a:gd name="connsiteX0" fmla="*/ 0 w 12218076"/>
              <a:gd name="connsiteY0" fmla="*/ 50186 h 742971"/>
              <a:gd name="connsiteX1" fmla="*/ 10503725 w 12218076"/>
              <a:gd name="connsiteY1" fmla="*/ 45543 h 742971"/>
              <a:gd name="connsiteX2" fmla="*/ 10705605 w 12218076"/>
              <a:gd name="connsiteY2" fmla="*/ 597746 h 742971"/>
              <a:gd name="connsiteX3" fmla="*/ 12218076 w 12218076"/>
              <a:gd name="connsiteY3" fmla="*/ 50186 h 742971"/>
              <a:gd name="connsiteX4" fmla="*/ 12218076 w 12218076"/>
              <a:gd name="connsiteY4" fmla="*/ 742971 h 742971"/>
              <a:gd name="connsiteX5" fmla="*/ 0 w 12218076"/>
              <a:gd name="connsiteY5" fmla="*/ 742971 h 742971"/>
              <a:gd name="connsiteX6" fmla="*/ 0 w 12218076"/>
              <a:gd name="connsiteY6" fmla="*/ 50186 h 742971"/>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8568 h 701353"/>
              <a:gd name="connsiteX1" fmla="*/ 10545289 w 12218076"/>
              <a:gd name="connsiteY1" fmla="*/ 15800 h 701353"/>
              <a:gd name="connsiteX2" fmla="*/ 10705605 w 12218076"/>
              <a:gd name="connsiteY2" fmla="*/ 556128 h 701353"/>
              <a:gd name="connsiteX3" fmla="*/ 12218076 w 12218076"/>
              <a:gd name="connsiteY3" fmla="*/ 8568 h 701353"/>
              <a:gd name="connsiteX4" fmla="*/ 12218076 w 12218076"/>
              <a:gd name="connsiteY4" fmla="*/ 701353 h 701353"/>
              <a:gd name="connsiteX5" fmla="*/ 0 w 12218076"/>
              <a:gd name="connsiteY5" fmla="*/ 701353 h 701353"/>
              <a:gd name="connsiteX6" fmla="*/ 0 w 12218076"/>
              <a:gd name="connsiteY6" fmla="*/ 8568 h 701353"/>
              <a:gd name="connsiteX0" fmla="*/ 0 w 12218076"/>
              <a:gd name="connsiteY0" fmla="*/ 10729 h 703514"/>
              <a:gd name="connsiteX1" fmla="*/ 10545289 w 12218076"/>
              <a:gd name="connsiteY1" fmla="*/ 6086 h 703514"/>
              <a:gd name="connsiteX2" fmla="*/ 10705605 w 12218076"/>
              <a:gd name="connsiteY2" fmla="*/ 558289 h 703514"/>
              <a:gd name="connsiteX3" fmla="*/ 12218076 w 12218076"/>
              <a:gd name="connsiteY3" fmla="*/ 10729 h 703514"/>
              <a:gd name="connsiteX4" fmla="*/ 12218076 w 12218076"/>
              <a:gd name="connsiteY4" fmla="*/ 703514 h 703514"/>
              <a:gd name="connsiteX5" fmla="*/ 0 w 12218076"/>
              <a:gd name="connsiteY5" fmla="*/ 703514 h 703514"/>
              <a:gd name="connsiteX6" fmla="*/ 0 w 12218076"/>
              <a:gd name="connsiteY6" fmla="*/ 10729 h 703514"/>
              <a:gd name="connsiteX0" fmla="*/ 0 w 12218076"/>
              <a:gd name="connsiteY0" fmla="*/ 16518 h 709303"/>
              <a:gd name="connsiteX1" fmla="*/ 10533414 w 12218076"/>
              <a:gd name="connsiteY1" fmla="*/ 0 h 709303"/>
              <a:gd name="connsiteX2" fmla="*/ 10705605 w 12218076"/>
              <a:gd name="connsiteY2" fmla="*/ 564078 h 709303"/>
              <a:gd name="connsiteX3" fmla="*/ 12218076 w 12218076"/>
              <a:gd name="connsiteY3" fmla="*/ 16518 h 709303"/>
              <a:gd name="connsiteX4" fmla="*/ 12218076 w 12218076"/>
              <a:gd name="connsiteY4" fmla="*/ 709303 h 709303"/>
              <a:gd name="connsiteX5" fmla="*/ 0 w 12218076"/>
              <a:gd name="connsiteY5" fmla="*/ 709303 h 709303"/>
              <a:gd name="connsiteX6" fmla="*/ 0 w 12218076"/>
              <a:gd name="connsiteY6" fmla="*/ 16518 h 709303"/>
              <a:gd name="connsiteX0" fmla="*/ 0 w 12218076"/>
              <a:gd name="connsiteY0" fmla="*/ 12305 h 705090"/>
              <a:gd name="connsiteX1" fmla="*/ 10521538 w 12218076"/>
              <a:gd name="connsiteY1" fmla="*/ 1725 h 705090"/>
              <a:gd name="connsiteX2" fmla="*/ 10705605 w 12218076"/>
              <a:gd name="connsiteY2" fmla="*/ 55986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2218076 w 12218076"/>
              <a:gd name="connsiteY4" fmla="*/ 12305 h 705090"/>
              <a:gd name="connsiteX5" fmla="*/ 12218076 w 12218076"/>
              <a:gd name="connsiteY5" fmla="*/ 705090 h 705090"/>
              <a:gd name="connsiteX6" fmla="*/ 0 w 12218076"/>
              <a:gd name="connsiteY6" fmla="*/ 705090 h 705090"/>
              <a:gd name="connsiteX7" fmla="*/ 0 w 12218076"/>
              <a:gd name="connsiteY7"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24426"/>
              <a:gd name="connsiteY0" fmla="*/ 12305 h 705090"/>
              <a:gd name="connsiteX1" fmla="*/ 10521538 w 12224426"/>
              <a:gd name="connsiteY1" fmla="*/ 1725 h 705090"/>
              <a:gd name="connsiteX2" fmla="*/ 10667505 w 12224426"/>
              <a:gd name="connsiteY2" fmla="*/ 553515 h 705090"/>
              <a:gd name="connsiteX3" fmla="*/ 11714958 w 12224426"/>
              <a:gd name="connsiteY3" fmla="*/ 236124 h 705090"/>
              <a:gd name="connsiteX4" fmla="*/ 11654633 w 12224426"/>
              <a:gd name="connsiteY4" fmla="*/ 7524 h 705090"/>
              <a:gd name="connsiteX5" fmla="*/ 12224426 w 12224426"/>
              <a:gd name="connsiteY5" fmla="*/ 9130 h 705090"/>
              <a:gd name="connsiteX6" fmla="*/ 12218076 w 12224426"/>
              <a:gd name="connsiteY6" fmla="*/ 705090 h 705090"/>
              <a:gd name="connsiteX7" fmla="*/ 0 w 12224426"/>
              <a:gd name="connsiteY7" fmla="*/ 705090 h 705090"/>
              <a:gd name="connsiteX8" fmla="*/ 0 w 12224426"/>
              <a:gd name="connsiteY8" fmla="*/ 12305 h 705090"/>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12700 w 12237126"/>
              <a:gd name="connsiteY7" fmla="*/ 703365 h 703365"/>
              <a:gd name="connsiteX8" fmla="*/ 0 w 12237126"/>
              <a:gd name="connsiteY8" fmla="*/ 740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705605 w 12237126"/>
              <a:gd name="connsiteY2" fmla="*/ 5390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86555 w 12237126"/>
              <a:gd name="connsiteY2" fmla="*/ 548615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40301"/>
              <a:gd name="connsiteY0" fmla="*/ 7405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7405 h 703365"/>
              <a:gd name="connsiteX0" fmla="*/ 0 w 12268876"/>
              <a:gd name="connsiteY0" fmla="*/ 0 h 705485"/>
              <a:gd name="connsiteX1" fmla="*/ 10562813 w 12268876"/>
              <a:gd name="connsiteY1" fmla="*/ 2120 h 705485"/>
              <a:gd name="connsiteX2" fmla="*/ 10715130 w 12268876"/>
              <a:gd name="connsiteY2" fmla="*/ 550735 h 705485"/>
              <a:gd name="connsiteX3" fmla="*/ 11759408 w 12268876"/>
              <a:gd name="connsiteY3" fmla="*/ 246044 h 705485"/>
              <a:gd name="connsiteX4" fmla="*/ 11695908 w 12268876"/>
              <a:gd name="connsiteY4" fmla="*/ 7919 h 705485"/>
              <a:gd name="connsiteX5" fmla="*/ 12268876 w 12268876"/>
              <a:gd name="connsiteY5" fmla="*/ 6350 h 705485"/>
              <a:gd name="connsiteX6" fmla="*/ 12259351 w 12268876"/>
              <a:gd name="connsiteY6" fmla="*/ 705485 h 705485"/>
              <a:gd name="connsiteX7" fmla="*/ 31750 w 12268876"/>
              <a:gd name="connsiteY7" fmla="*/ 702310 h 705485"/>
              <a:gd name="connsiteX8" fmla="*/ 0 w 12268876"/>
              <a:gd name="connsiteY8" fmla="*/ 0 h 70548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695908 w 12240301"/>
              <a:gd name="connsiteY3" fmla="*/ 2058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68908 w 12240301"/>
              <a:gd name="connsiteY3" fmla="*/ 946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5344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94308 w 12240301"/>
              <a:gd name="connsiteY3" fmla="*/ 1613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2765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58160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724655 w 12240301"/>
              <a:gd name="connsiteY2" fmla="*/ 4692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527888 w 12240301"/>
              <a:gd name="connsiteY1" fmla="*/ 2120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70508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781 h 703916"/>
              <a:gd name="connsiteX1" fmla="*/ 10527888 w 12240301"/>
              <a:gd name="connsiteY1" fmla="*/ 551 h 703916"/>
              <a:gd name="connsiteX2" fmla="*/ 10689730 w 12240301"/>
              <a:gd name="connsiteY2" fmla="*/ 545991 h 703916"/>
              <a:gd name="connsiteX3" fmla="*/ 11730833 w 12240301"/>
              <a:gd name="connsiteY3" fmla="*/ 244475 h 703916"/>
              <a:gd name="connsiteX4" fmla="*/ 11660983 w 12240301"/>
              <a:gd name="connsiteY4" fmla="*/ 0 h 703916"/>
              <a:gd name="connsiteX5" fmla="*/ 12240301 w 12240301"/>
              <a:gd name="connsiteY5" fmla="*/ 4781 h 703916"/>
              <a:gd name="connsiteX6" fmla="*/ 12230776 w 12240301"/>
              <a:gd name="connsiteY6" fmla="*/ 703916 h 703916"/>
              <a:gd name="connsiteX7" fmla="*/ 3175 w 12240301"/>
              <a:gd name="connsiteY7" fmla="*/ 700741 h 703916"/>
              <a:gd name="connsiteX8" fmla="*/ 0 w 12240301"/>
              <a:gd name="connsiteY8" fmla="*/ 4781 h 703916"/>
              <a:gd name="connsiteX0" fmla="*/ 0 w 12246651"/>
              <a:gd name="connsiteY0" fmla="*/ 1613 h 703916"/>
              <a:gd name="connsiteX1" fmla="*/ 10534238 w 12246651"/>
              <a:gd name="connsiteY1" fmla="*/ 551 h 703916"/>
              <a:gd name="connsiteX2" fmla="*/ 10696080 w 12246651"/>
              <a:gd name="connsiteY2" fmla="*/ 545991 h 703916"/>
              <a:gd name="connsiteX3" fmla="*/ 11737183 w 12246651"/>
              <a:gd name="connsiteY3" fmla="*/ 244475 h 703916"/>
              <a:gd name="connsiteX4" fmla="*/ 11667333 w 12246651"/>
              <a:gd name="connsiteY4" fmla="*/ 0 h 703916"/>
              <a:gd name="connsiteX5" fmla="*/ 12246651 w 12246651"/>
              <a:gd name="connsiteY5" fmla="*/ 4781 h 703916"/>
              <a:gd name="connsiteX6" fmla="*/ 12237126 w 12246651"/>
              <a:gd name="connsiteY6" fmla="*/ 703916 h 703916"/>
              <a:gd name="connsiteX7" fmla="*/ 9525 w 12246651"/>
              <a:gd name="connsiteY7" fmla="*/ 700741 h 703916"/>
              <a:gd name="connsiteX8" fmla="*/ 0 w 12246651"/>
              <a:gd name="connsiteY8" fmla="*/ 1613 h 70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6651" h="703916">
                <a:moveTo>
                  <a:pt x="0" y="1613"/>
                </a:moveTo>
                <a:cubicBezTo>
                  <a:pt x="5979" y="4005"/>
                  <a:pt x="10526858" y="3881"/>
                  <a:pt x="10534238" y="551"/>
                </a:cubicBezTo>
                <a:cubicBezTo>
                  <a:pt x="10543144" y="14621"/>
                  <a:pt x="10694373" y="540269"/>
                  <a:pt x="10696080" y="545991"/>
                </a:cubicBezTo>
                <a:lnTo>
                  <a:pt x="11737183" y="244475"/>
                </a:lnTo>
                <a:cubicBezTo>
                  <a:pt x="11734008" y="251883"/>
                  <a:pt x="11670508" y="2117"/>
                  <a:pt x="11667333" y="0"/>
                </a:cubicBezTo>
                <a:lnTo>
                  <a:pt x="12246651" y="4781"/>
                </a:lnTo>
                <a:cubicBezTo>
                  <a:pt x="12244534" y="236768"/>
                  <a:pt x="12239243" y="471929"/>
                  <a:pt x="12237126" y="703916"/>
                </a:cubicBezTo>
                <a:lnTo>
                  <a:pt x="9525" y="700741"/>
                </a:lnTo>
                <a:cubicBezTo>
                  <a:pt x="8467" y="469813"/>
                  <a:pt x="1058" y="232541"/>
                  <a:pt x="0" y="1613"/>
                </a:cubicBezTo>
                <a:close/>
              </a:path>
            </a:pathLst>
          </a:custGeom>
          <a:blipFill dpi="0" rotWithShape="1">
            <a:blip r:embed="rId3"/>
            <a:srcRect/>
            <a:stretch>
              <a:fillRect/>
            </a:stretch>
          </a:blipFill>
        </p:spPr>
        <p:txBody>
          <a:bodyPr wrap="none" lIns="0" tIns="0" rIns="0" bIns="0" anchor="ctr" anchorCtr="0"/>
          <a:lstStyle>
            <a:lvl1pPr marL="0" marR="0" indent="0" algn="l" defTabSz="914400" eaLnBrk="1" fontAlgn="auto" latinLnBrk="0" hangingPunct="1">
              <a:lnSpc>
                <a:spcPct val="100000"/>
              </a:lnSpc>
              <a:spcBef>
                <a:spcPts val="0"/>
              </a:spcBef>
              <a:spcAft>
                <a:spcPts val="0"/>
              </a:spcAft>
              <a:buClrTx/>
              <a:buSzTx/>
              <a:buFontTx/>
              <a:buNone/>
              <a:tabLst/>
              <a:defRPr lang="nl-NL" sz="100" b="0" i="0" smtClean="0">
                <a:solidFill>
                  <a:schemeClr val="accent2"/>
                </a:solidFill>
                <a:effectLst/>
                <a:latin typeface="Verdana" panose="020B0604030504040204" pitchFamily="34" charset="0"/>
                <a:ea typeface="Verdana" panose="020B0604030504040204" pitchFamily="34" charset="0"/>
                <a:cs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ctiZ - fotografie wit">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7BFF9A3-C20B-5441-A258-81EC3C6A3714}"/>
              </a:ext>
            </a:extLst>
          </p:cNvPr>
          <p:cNvSpPr/>
          <p:nvPr userDrawn="1"/>
        </p:nvSpPr>
        <p:spPr>
          <a:xfrm>
            <a:off x="7856795" y="0"/>
            <a:ext cx="4345305" cy="6858000"/>
          </a:xfrm>
          <a:custGeom>
            <a:avLst/>
            <a:gdLst/>
            <a:ahLst/>
            <a:cxnLst/>
            <a:rect l="l" t="t" r="r" b="b"/>
            <a:pathLst>
              <a:path w="4345305" h="6858000">
                <a:moveTo>
                  <a:pt x="4345203" y="0"/>
                </a:moveTo>
                <a:lnTo>
                  <a:pt x="0" y="126"/>
                </a:lnTo>
                <a:lnTo>
                  <a:pt x="1929599" y="6857923"/>
                </a:lnTo>
                <a:lnTo>
                  <a:pt x="4345203" y="6857923"/>
                </a:lnTo>
                <a:lnTo>
                  <a:pt x="4345203" y="0"/>
                </a:lnTo>
                <a:close/>
              </a:path>
            </a:pathLst>
          </a:custGeom>
          <a:solidFill>
            <a:schemeClr val="bg1"/>
          </a:solidFill>
        </p:spPr>
        <p:txBody>
          <a:bodyPr wrap="square" lIns="0" tIns="0" rIns="0" bIns="0" rtlCol="0"/>
          <a:lstStyle/>
          <a:p>
            <a:endParaRPr>
              <a:solidFill>
                <a:schemeClr val="accent2"/>
              </a:solidFill>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8" name="Tijdelijke aanduiding voor tekst 9">
            <a:extLst>
              <a:ext uri="{FF2B5EF4-FFF2-40B4-BE49-F238E27FC236}">
                <a16:creationId xmlns:a16="http://schemas.microsoft.com/office/drawing/2014/main" id="{7D22473F-83E0-F14C-B1B6-C2AEA81577FF}"/>
              </a:ext>
            </a:extLst>
          </p:cNvPr>
          <p:cNvSpPr>
            <a:spLocks noGrp="1"/>
          </p:cNvSpPr>
          <p:nvPr>
            <p:ph type="body" sz="quarter" idx="10"/>
          </p:nvPr>
        </p:nvSpPr>
        <p:spPr>
          <a:xfrm>
            <a:off x="8839200" y="2057400"/>
            <a:ext cx="2895600" cy="3078001"/>
          </a:xfrm>
          <a:custGeom>
            <a:avLst/>
            <a:gdLst>
              <a:gd name="connsiteX0" fmla="*/ 0 w 2286000"/>
              <a:gd name="connsiteY0" fmla="*/ 0 h 3078001"/>
              <a:gd name="connsiteX1" fmla="*/ 2286000 w 2286000"/>
              <a:gd name="connsiteY1" fmla="*/ 0 h 3078001"/>
              <a:gd name="connsiteX2" fmla="*/ 2286000 w 2286000"/>
              <a:gd name="connsiteY2" fmla="*/ 3078001 h 3078001"/>
              <a:gd name="connsiteX3" fmla="*/ 0 w 2286000"/>
              <a:gd name="connsiteY3" fmla="*/ 3078001 h 3078001"/>
              <a:gd name="connsiteX4" fmla="*/ 0 w 2286000"/>
              <a:gd name="connsiteY4" fmla="*/ 0 h 3078001"/>
              <a:gd name="connsiteX0" fmla="*/ 0 w 3057896"/>
              <a:gd name="connsiteY0" fmla="*/ 23751 h 3078001"/>
              <a:gd name="connsiteX1" fmla="*/ 3057896 w 3057896"/>
              <a:gd name="connsiteY1" fmla="*/ 0 h 3078001"/>
              <a:gd name="connsiteX2" fmla="*/ 3057896 w 3057896"/>
              <a:gd name="connsiteY2" fmla="*/ 3078001 h 3078001"/>
              <a:gd name="connsiteX3" fmla="*/ 771896 w 3057896"/>
              <a:gd name="connsiteY3" fmla="*/ 3078001 h 3078001"/>
              <a:gd name="connsiteX4" fmla="*/ 0 w 3057896"/>
              <a:gd name="connsiteY4" fmla="*/ 23751 h 307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896" h="3078001">
                <a:moveTo>
                  <a:pt x="0" y="23751"/>
                </a:moveTo>
                <a:lnTo>
                  <a:pt x="3057896" y="0"/>
                </a:lnTo>
                <a:lnTo>
                  <a:pt x="3057896" y="3078001"/>
                </a:lnTo>
                <a:lnTo>
                  <a:pt x="771896" y="3078001"/>
                </a:lnTo>
                <a:lnTo>
                  <a:pt x="0" y="23751"/>
                </a:lnTo>
                <a:close/>
              </a:path>
            </a:pathLst>
          </a:custGeom>
        </p:spPr>
        <p:txBody>
          <a:bodyPr lIns="0" tIns="0" rIns="0" bIns="0" anchor="t" anchorCtr="0">
            <a:noAutofit/>
          </a:bodyPr>
          <a:lstStyle>
            <a:lvl1pPr algn="r">
              <a:defRPr sz="26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Klikken om de tekststijl van het model te bewerken</a:t>
            </a:r>
          </a:p>
        </p:txBody>
      </p:sp>
      <p:sp>
        <p:nvSpPr>
          <p:cNvPr id="6" name="Tijdelijke aanduiding voor afbeelding 3">
            <a:extLst>
              <a:ext uri="{FF2B5EF4-FFF2-40B4-BE49-F238E27FC236}">
                <a16:creationId xmlns:a16="http://schemas.microsoft.com/office/drawing/2014/main" id="{7E4C469B-BD42-3947-84EF-A388AB55D6DF}"/>
              </a:ext>
            </a:extLst>
          </p:cNvPr>
          <p:cNvSpPr>
            <a:spLocks noGrp="1"/>
          </p:cNvSpPr>
          <p:nvPr>
            <p:ph type="pic" sz="quarter" idx="11"/>
          </p:nvPr>
        </p:nvSpPr>
        <p:spPr>
          <a:xfrm>
            <a:off x="0" y="0"/>
            <a:ext cx="9779117" cy="6885051"/>
          </a:xfrm>
          <a:custGeom>
            <a:avLst/>
            <a:gdLst>
              <a:gd name="connsiteX0" fmla="*/ 0 w 11201400"/>
              <a:gd name="connsiteY0" fmla="*/ 0 h 6848475"/>
              <a:gd name="connsiteX1" fmla="*/ 11201400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11875 h 6860350"/>
              <a:gd name="connsiteX1" fmla="*/ 8956963 w 11201400"/>
              <a:gd name="connsiteY1" fmla="*/ 0 h 6860350"/>
              <a:gd name="connsiteX2" fmla="*/ 11201400 w 11201400"/>
              <a:gd name="connsiteY2" fmla="*/ 6860350 h 6860350"/>
              <a:gd name="connsiteX3" fmla="*/ 0 w 11201400"/>
              <a:gd name="connsiteY3" fmla="*/ 6860350 h 6860350"/>
              <a:gd name="connsiteX4" fmla="*/ 0 w 11201400"/>
              <a:gd name="connsiteY4" fmla="*/ 11875 h 6860350"/>
              <a:gd name="connsiteX0" fmla="*/ 0 w 11201400"/>
              <a:gd name="connsiteY0" fmla="*/ 0 h 6848475"/>
              <a:gd name="connsiteX1" fmla="*/ 9253846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0 h 6848475"/>
              <a:gd name="connsiteX1" fmla="*/ 7888184 w 11201400"/>
              <a:gd name="connsiteY1" fmla="*/ 11876 h 6848475"/>
              <a:gd name="connsiteX2" fmla="*/ 11201400 w 11201400"/>
              <a:gd name="connsiteY2" fmla="*/ 6848475 h 6848475"/>
              <a:gd name="connsiteX3" fmla="*/ 0 w 11201400"/>
              <a:gd name="connsiteY3" fmla="*/ 6848475 h 6848475"/>
              <a:gd name="connsiteX4" fmla="*/ 0 w 11201400"/>
              <a:gd name="connsiteY4" fmla="*/ 0 h 6848475"/>
              <a:gd name="connsiteX0" fmla="*/ 0 w 9764486"/>
              <a:gd name="connsiteY0" fmla="*/ 0 h 6848475"/>
              <a:gd name="connsiteX1" fmla="*/ 7888184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0 h 6848475"/>
              <a:gd name="connsiteX2" fmla="*/ 9764486 w 9764486"/>
              <a:gd name="connsiteY2" fmla="*/ 6848475 h 6848475"/>
              <a:gd name="connsiteX3" fmla="*/ 0 w 9764486"/>
              <a:gd name="connsiteY3" fmla="*/ 6848475 h 6848475"/>
              <a:gd name="connsiteX4" fmla="*/ 0 w 9764486"/>
              <a:gd name="connsiteY4" fmla="*/ 0 h 6848475"/>
              <a:gd name="connsiteX0" fmla="*/ 14631 w 9779117"/>
              <a:gd name="connsiteY0" fmla="*/ 0 h 6863105"/>
              <a:gd name="connsiteX1" fmla="*/ 7879064 w 9779117"/>
              <a:gd name="connsiteY1" fmla="*/ 0 h 6863105"/>
              <a:gd name="connsiteX2" fmla="*/ 9779117 w 9779117"/>
              <a:gd name="connsiteY2" fmla="*/ 6848475 h 6863105"/>
              <a:gd name="connsiteX3" fmla="*/ 0 w 9779117"/>
              <a:gd name="connsiteY3" fmla="*/ 6863105 h 6863105"/>
              <a:gd name="connsiteX4" fmla="*/ 14631 w 9779117"/>
              <a:gd name="connsiteY4" fmla="*/ 0 h 6863105"/>
              <a:gd name="connsiteX0" fmla="*/ 14631 w 9779117"/>
              <a:gd name="connsiteY0" fmla="*/ 0 h 6870420"/>
              <a:gd name="connsiteX1" fmla="*/ 7879064 w 9779117"/>
              <a:gd name="connsiteY1" fmla="*/ 0 h 6870420"/>
              <a:gd name="connsiteX2" fmla="*/ 9779117 w 9779117"/>
              <a:gd name="connsiteY2" fmla="*/ 6870420 h 6870420"/>
              <a:gd name="connsiteX3" fmla="*/ 0 w 9779117"/>
              <a:gd name="connsiteY3" fmla="*/ 6863105 h 6870420"/>
              <a:gd name="connsiteX4" fmla="*/ 14631 w 9779117"/>
              <a:gd name="connsiteY4" fmla="*/ 0 h 6870420"/>
              <a:gd name="connsiteX0" fmla="*/ 1 w 9779117"/>
              <a:gd name="connsiteY0" fmla="*/ 0 h 6885050"/>
              <a:gd name="connsiteX1" fmla="*/ 7879064 w 9779117"/>
              <a:gd name="connsiteY1" fmla="*/ 14630 h 6885050"/>
              <a:gd name="connsiteX2" fmla="*/ 9779117 w 9779117"/>
              <a:gd name="connsiteY2" fmla="*/ 6885050 h 6885050"/>
              <a:gd name="connsiteX3" fmla="*/ 0 w 9779117"/>
              <a:gd name="connsiteY3" fmla="*/ 6877735 h 6885050"/>
              <a:gd name="connsiteX4" fmla="*/ 1 w 9779117"/>
              <a:gd name="connsiteY4" fmla="*/ 0 h 6885050"/>
              <a:gd name="connsiteX0" fmla="*/ 1 w 9779117"/>
              <a:gd name="connsiteY0" fmla="*/ 1 h 6885051"/>
              <a:gd name="connsiteX1" fmla="*/ 7879064 w 9779117"/>
              <a:gd name="connsiteY1" fmla="*/ 0 h 6885051"/>
              <a:gd name="connsiteX2" fmla="*/ 9779117 w 9779117"/>
              <a:gd name="connsiteY2" fmla="*/ 6885051 h 6885051"/>
              <a:gd name="connsiteX3" fmla="*/ 0 w 9779117"/>
              <a:gd name="connsiteY3" fmla="*/ 6877736 h 6885051"/>
              <a:gd name="connsiteX4" fmla="*/ 1 w 9779117"/>
              <a:gd name="connsiteY4" fmla="*/ 1 h 68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117" h="6885051">
                <a:moveTo>
                  <a:pt x="1" y="1"/>
                </a:moveTo>
                <a:lnTo>
                  <a:pt x="7879064" y="0"/>
                </a:lnTo>
                <a:lnTo>
                  <a:pt x="9779117" y="6885051"/>
                </a:lnTo>
                <a:lnTo>
                  <a:pt x="0" y="6877736"/>
                </a:lnTo>
                <a:cubicBezTo>
                  <a:pt x="0" y="4585158"/>
                  <a:pt x="1" y="2292579"/>
                  <a:pt x="1" y="1"/>
                </a:cubicBezTo>
                <a:close/>
              </a:path>
            </a:pathLst>
          </a:custGeom>
          <a:solidFill>
            <a:schemeClr val="bg1">
              <a:lumMod val="95000"/>
            </a:schemeClr>
          </a:solidFill>
        </p:spPr>
        <p:txBody>
          <a:bodyPr anchor="ctr" anchorCtr="0"/>
          <a:lstStyle>
            <a:lvl1pPr algn="ctr">
              <a:defRPr/>
            </a:lvl1pPr>
          </a:lstStyle>
          <a:p>
            <a:endParaRPr lang="nl-NL" dirty="0"/>
          </a:p>
        </p:txBody>
      </p:sp>
    </p:spTree>
    <p:extLst>
      <p:ext uri="{BB962C8B-B14F-4D97-AF65-F5344CB8AC3E}">
        <p14:creationId xmlns:p14="http://schemas.microsoft.com/office/powerpoint/2010/main" val="243493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ctiZ - fotografie geel">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7BFF9A3-C20B-5441-A258-81EC3C6A3714}"/>
              </a:ext>
            </a:extLst>
          </p:cNvPr>
          <p:cNvSpPr/>
          <p:nvPr userDrawn="1"/>
        </p:nvSpPr>
        <p:spPr>
          <a:xfrm>
            <a:off x="7846695" y="0"/>
            <a:ext cx="4345305" cy="6858000"/>
          </a:xfrm>
          <a:custGeom>
            <a:avLst/>
            <a:gdLst/>
            <a:ahLst/>
            <a:cxnLst/>
            <a:rect l="l" t="t" r="r" b="b"/>
            <a:pathLst>
              <a:path w="4345305" h="6858000">
                <a:moveTo>
                  <a:pt x="4345203" y="0"/>
                </a:moveTo>
                <a:lnTo>
                  <a:pt x="0" y="126"/>
                </a:lnTo>
                <a:lnTo>
                  <a:pt x="1929599" y="6857923"/>
                </a:lnTo>
                <a:lnTo>
                  <a:pt x="4345203" y="6857923"/>
                </a:lnTo>
                <a:lnTo>
                  <a:pt x="4345203" y="0"/>
                </a:lnTo>
                <a:close/>
              </a:path>
            </a:pathLst>
          </a:custGeom>
          <a:solidFill>
            <a:srgbClr val="FFCF86"/>
          </a:solidFill>
        </p:spPr>
        <p:txBody>
          <a:bodyPr wrap="square" lIns="0" tIns="0" rIns="0" bIns="0" rtlCol="0"/>
          <a:lstStyle/>
          <a:p>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6" name="Tijdelijke aanduiding voor tekst 9">
            <a:extLst>
              <a:ext uri="{FF2B5EF4-FFF2-40B4-BE49-F238E27FC236}">
                <a16:creationId xmlns:a16="http://schemas.microsoft.com/office/drawing/2014/main" id="{3CBCC443-07E9-7D4F-89D6-72D0F0ED3802}"/>
              </a:ext>
            </a:extLst>
          </p:cNvPr>
          <p:cNvSpPr>
            <a:spLocks noGrp="1"/>
          </p:cNvSpPr>
          <p:nvPr>
            <p:ph type="body" sz="quarter" idx="10"/>
          </p:nvPr>
        </p:nvSpPr>
        <p:spPr>
          <a:xfrm>
            <a:off x="8839200" y="2057400"/>
            <a:ext cx="2895600" cy="3078001"/>
          </a:xfrm>
          <a:custGeom>
            <a:avLst/>
            <a:gdLst>
              <a:gd name="connsiteX0" fmla="*/ 0 w 2286000"/>
              <a:gd name="connsiteY0" fmla="*/ 0 h 3078001"/>
              <a:gd name="connsiteX1" fmla="*/ 2286000 w 2286000"/>
              <a:gd name="connsiteY1" fmla="*/ 0 h 3078001"/>
              <a:gd name="connsiteX2" fmla="*/ 2286000 w 2286000"/>
              <a:gd name="connsiteY2" fmla="*/ 3078001 h 3078001"/>
              <a:gd name="connsiteX3" fmla="*/ 0 w 2286000"/>
              <a:gd name="connsiteY3" fmla="*/ 3078001 h 3078001"/>
              <a:gd name="connsiteX4" fmla="*/ 0 w 2286000"/>
              <a:gd name="connsiteY4" fmla="*/ 0 h 3078001"/>
              <a:gd name="connsiteX0" fmla="*/ 0 w 3057896"/>
              <a:gd name="connsiteY0" fmla="*/ 23751 h 3078001"/>
              <a:gd name="connsiteX1" fmla="*/ 3057896 w 3057896"/>
              <a:gd name="connsiteY1" fmla="*/ 0 h 3078001"/>
              <a:gd name="connsiteX2" fmla="*/ 3057896 w 3057896"/>
              <a:gd name="connsiteY2" fmla="*/ 3078001 h 3078001"/>
              <a:gd name="connsiteX3" fmla="*/ 771896 w 3057896"/>
              <a:gd name="connsiteY3" fmla="*/ 3078001 h 3078001"/>
              <a:gd name="connsiteX4" fmla="*/ 0 w 3057896"/>
              <a:gd name="connsiteY4" fmla="*/ 23751 h 307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896" h="3078001">
                <a:moveTo>
                  <a:pt x="0" y="23751"/>
                </a:moveTo>
                <a:lnTo>
                  <a:pt x="3057896" y="0"/>
                </a:lnTo>
                <a:lnTo>
                  <a:pt x="3057896" y="3078001"/>
                </a:lnTo>
                <a:lnTo>
                  <a:pt x="771896" y="3078001"/>
                </a:lnTo>
                <a:lnTo>
                  <a:pt x="0" y="23751"/>
                </a:lnTo>
                <a:close/>
              </a:path>
            </a:pathLst>
          </a:custGeom>
        </p:spPr>
        <p:txBody>
          <a:bodyPr lIns="0" tIns="0" rIns="0" bIns="0" anchor="t" anchorCtr="0">
            <a:noAutofit/>
          </a:bodyPr>
          <a:lstStyle>
            <a:lvl1pPr algn="r">
              <a:defRPr sz="26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Klikken om de tekststijl van het model te bewerken</a:t>
            </a:r>
          </a:p>
        </p:txBody>
      </p:sp>
      <p:sp>
        <p:nvSpPr>
          <p:cNvPr id="9" name="Tijdelijke aanduiding voor afbeelding 3">
            <a:extLst>
              <a:ext uri="{FF2B5EF4-FFF2-40B4-BE49-F238E27FC236}">
                <a16:creationId xmlns:a16="http://schemas.microsoft.com/office/drawing/2014/main" id="{E25A10F3-8783-6B49-83F4-F869E798877E}"/>
              </a:ext>
            </a:extLst>
          </p:cNvPr>
          <p:cNvSpPr>
            <a:spLocks noGrp="1"/>
          </p:cNvSpPr>
          <p:nvPr>
            <p:ph type="pic" sz="quarter" idx="11"/>
          </p:nvPr>
        </p:nvSpPr>
        <p:spPr>
          <a:xfrm>
            <a:off x="0" y="0"/>
            <a:ext cx="9779117" cy="6885051"/>
          </a:xfrm>
          <a:custGeom>
            <a:avLst/>
            <a:gdLst>
              <a:gd name="connsiteX0" fmla="*/ 0 w 11201400"/>
              <a:gd name="connsiteY0" fmla="*/ 0 h 6848475"/>
              <a:gd name="connsiteX1" fmla="*/ 11201400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11875 h 6860350"/>
              <a:gd name="connsiteX1" fmla="*/ 8956963 w 11201400"/>
              <a:gd name="connsiteY1" fmla="*/ 0 h 6860350"/>
              <a:gd name="connsiteX2" fmla="*/ 11201400 w 11201400"/>
              <a:gd name="connsiteY2" fmla="*/ 6860350 h 6860350"/>
              <a:gd name="connsiteX3" fmla="*/ 0 w 11201400"/>
              <a:gd name="connsiteY3" fmla="*/ 6860350 h 6860350"/>
              <a:gd name="connsiteX4" fmla="*/ 0 w 11201400"/>
              <a:gd name="connsiteY4" fmla="*/ 11875 h 6860350"/>
              <a:gd name="connsiteX0" fmla="*/ 0 w 11201400"/>
              <a:gd name="connsiteY0" fmla="*/ 0 h 6848475"/>
              <a:gd name="connsiteX1" fmla="*/ 9253846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0 h 6848475"/>
              <a:gd name="connsiteX1" fmla="*/ 7888184 w 11201400"/>
              <a:gd name="connsiteY1" fmla="*/ 11876 h 6848475"/>
              <a:gd name="connsiteX2" fmla="*/ 11201400 w 11201400"/>
              <a:gd name="connsiteY2" fmla="*/ 6848475 h 6848475"/>
              <a:gd name="connsiteX3" fmla="*/ 0 w 11201400"/>
              <a:gd name="connsiteY3" fmla="*/ 6848475 h 6848475"/>
              <a:gd name="connsiteX4" fmla="*/ 0 w 11201400"/>
              <a:gd name="connsiteY4" fmla="*/ 0 h 6848475"/>
              <a:gd name="connsiteX0" fmla="*/ 0 w 9764486"/>
              <a:gd name="connsiteY0" fmla="*/ 0 h 6848475"/>
              <a:gd name="connsiteX1" fmla="*/ 7888184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0 h 6848475"/>
              <a:gd name="connsiteX2" fmla="*/ 9764486 w 9764486"/>
              <a:gd name="connsiteY2" fmla="*/ 6848475 h 6848475"/>
              <a:gd name="connsiteX3" fmla="*/ 0 w 9764486"/>
              <a:gd name="connsiteY3" fmla="*/ 6848475 h 6848475"/>
              <a:gd name="connsiteX4" fmla="*/ 0 w 9764486"/>
              <a:gd name="connsiteY4" fmla="*/ 0 h 6848475"/>
              <a:gd name="connsiteX0" fmla="*/ 14631 w 9779117"/>
              <a:gd name="connsiteY0" fmla="*/ 0 h 6863105"/>
              <a:gd name="connsiteX1" fmla="*/ 7879064 w 9779117"/>
              <a:gd name="connsiteY1" fmla="*/ 0 h 6863105"/>
              <a:gd name="connsiteX2" fmla="*/ 9779117 w 9779117"/>
              <a:gd name="connsiteY2" fmla="*/ 6848475 h 6863105"/>
              <a:gd name="connsiteX3" fmla="*/ 0 w 9779117"/>
              <a:gd name="connsiteY3" fmla="*/ 6863105 h 6863105"/>
              <a:gd name="connsiteX4" fmla="*/ 14631 w 9779117"/>
              <a:gd name="connsiteY4" fmla="*/ 0 h 6863105"/>
              <a:gd name="connsiteX0" fmla="*/ 14631 w 9779117"/>
              <a:gd name="connsiteY0" fmla="*/ 0 h 6870420"/>
              <a:gd name="connsiteX1" fmla="*/ 7879064 w 9779117"/>
              <a:gd name="connsiteY1" fmla="*/ 0 h 6870420"/>
              <a:gd name="connsiteX2" fmla="*/ 9779117 w 9779117"/>
              <a:gd name="connsiteY2" fmla="*/ 6870420 h 6870420"/>
              <a:gd name="connsiteX3" fmla="*/ 0 w 9779117"/>
              <a:gd name="connsiteY3" fmla="*/ 6863105 h 6870420"/>
              <a:gd name="connsiteX4" fmla="*/ 14631 w 9779117"/>
              <a:gd name="connsiteY4" fmla="*/ 0 h 6870420"/>
              <a:gd name="connsiteX0" fmla="*/ 1 w 9779117"/>
              <a:gd name="connsiteY0" fmla="*/ 0 h 6885050"/>
              <a:gd name="connsiteX1" fmla="*/ 7879064 w 9779117"/>
              <a:gd name="connsiteY1" fmla="*/ 14630 h 6885050"/>
              <a:gd name="connsiteX2" fmla="*/ 9779117 w 9779117"/>
              <a:gd name="connsiteY2" fmla="*/ 6885050 h 6885050"/>
              <a:gd name="connsiteX3" fmla="*/ 0 w 9779117"/>
              <a:gd name="connsiteY3" fmla="*/ 6877735 h 6885050"/>
              <a:gd name="connsiteX4" fmla="*/ 1 w 9779117"/>
              <a:gd name="connsiteY4" fmla="*/ 0 h 6885050"/>
              <a:gd name="connsiteX0" fmla="*/ 1 w 9779117"/>
              <a:gd name="connsiteY0" fmla="*/ 1 h 6885051"/>
              <a:gd name="connsiteX1" fmla="*/ 7879064 w 9779117"/>
              <a:gd name="connsiteY1" fmla="*/ 0 h 6885051"/>
              <a:gd name="connsiteX2" fmla="*/ 9779117 w 9779117"/>
              <a:gd name="connsiteY2" fmla="*/ 6885051 h 6885051"/>
              <a:gd name="connsiteX3" fmla="*/ 0 w 9779117"/>
              <a:gd name="connsiteY3" fmla="*/ 6877736 h 6885051"/>
              <a:gd name="connsiteX4" fmla="*/ 1 w 9779117"/>
              <a:gd name="connsiteY4" fmla="*/ 1 h 68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117" h="6885051">
                <a:moveTo>
                  <a:pt x="1" y="1"/>
                </a:moveTo>
                <a:lnTo>
                  <a:pt x="7879064" y="0"/>
                </a:lnTo>
                <a:lnTo>
                  <a:pt x="9779117" y="6885051"/>
                </a:lnTo>
                <a:lnTo>
                  <a:pt x="0" y="6877736"/>
                </a:lnTo>
                <a:cubicBezTo>
                  <a:pt x="0" y="4585158"/>
                  <a:pt x="1" y="2292579"/>
                  <a:pt x="1" y="1"/>
                </a:cubicBezTo>
                <a:close/>
              </a:path>
            </a:pathLst>
          </a:custGeom>
          <a:solidFill>
            <a:schemeClr val="bg1">
              <a:lumMod val="95000"/>
            </a:schemeClr>
          </a:solidFill>
        </p:spPr>
        <p:txBody>
          <a:bodyPr anchor="ctr" anchorCtr="0"/>
          <a:lstStyle>
            <a:lvl1pPr algn="ctr">
              <a:defRPr/>
            </a:lvl1pPr>
          </a:lstStyle>
          <a:p>
            <a:endParaRPr lang="nl-NL" dirty="0"/>
          </a:p>
        </p:txBody>
      </p:sp>
    </p:spTree>
    <p:extLst>
      <p:ext uri="{BB962C8B-B14F-4D97-AF65-F5344CB8AC3E}">
        <p14:creationId xmlns:p14="http://schemas.microsoft.com/office/powerpoint/2010/main" val="3356346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Z - fotografie paars">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7BFF9A3-C20B-5441-A258-81EC3C6A3714}"/>
              </a:ext>
            </a:extLst>
          </p:cNvPr>
          <p:cNvSpPr/>
          <p:nvPr userDrawn="1"/>
        </p:nvSpPr>
        <p:spPr>
          <a:xfrm>
            <a:off x="7847997" y="0"/>
            <a:ext cx="4345305" cy="6858000"/>
          </a:xfrm>
          <a:custGeom>
            <a:avLst/>
            <a:gdLst/>
            <a:ahLst/>
            <a:cxnLst/>
            <a:rect l="l" t="t" r="r" b="b"/>
            <a:pathLst>
              <a:path w="4345305" h="6858000">
                <a:moveTo>
                  <a:pt x="4345203" y="0"/>
                </a:moveTo>
                <a:lnTo>
                  <a:pt x="0" y="126"/>
                </a:lnTo>
                <a:lnTo>
                  <a:pt x="1929599" y="6857923"/>
                </a:lnTo>
                <a:lnTo>
                  <a:pt x="4345203" y="6857923"/>
                </a:lnTo>
                <a:lnTo>
                  <a:pt x="4345203" y="0"/>
                </a:lnTo>
                <a:close/>
              </a:path>
            </a:pathLst>
          </a:custGeom>
          <a:solidFill>
            <a:schemeClr val="accent2"/>
          </a:solidFill>
        </p:spPr>
        <p:txBody>
          <a:bodyPr wrap="square" lIns="0" tIns="0" rIns="0" bIns="0" rtlCol="0"/>
          <a:lstStyle/>
          <a:p>
            <a:endParaRPr>
              <a:solidFill>
                <a:schemeClr val="accent2"/>
              </a:solidFill>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10" name="Tijdelijke aanduiding voor tekst 9">
            <a:extLst>
              <a:ext uri="{FF2B5EF4-FFF2-40B4-BE49-F238E27FC236}">
                <a16:creationId xmlns:a16="http://schemas.microsoft.com/office/drawing/2014/main" id="{D38EE5DB-A84D-444E-BE43-F282C5AEBD86}"/>
              </a:ext>
            </a:extLst>
          </p:cNvPr>
          <p:cNvSpPr>
            <a:spLocks noGrp="1"/>
          </p:cNvSpPr>
          <p:nvPr>
            <p:ph type="body" sz="quarter" idx="10"/>
          </p:nvPr>
        </p:nvSpPr>
        <p:spPr>
          <a:xfrm>
            <a:off x="8839200" y="2057400"/>
            <a:ext cx="2895600" cy="3078001"/>
          </a:xfrm>
          <a:custGeom>
            <a:avLst/>
            <a:gdLst>
              <a:gd name="connsiteX0" fmla="*/ 0 w 2286000"/>
              <a:gd name="connsiteY0" fmla="*/ 0 h 3078001"/>
              <a:gd name="connsiteX1" fmla="*/ 2286000 w 2286000"/>
              <a:gd name="connsiteY1" fmla="*/ 0 h 3078001"/>
              <a:gd name="connsiteX2" fmla="*/ 2286000 w 2286000"/>
              <a:gd name="connsiteY2" fmla="*/ 3078001 h 3078001"/>
              <a:gd name="connsiteX3" fmla="*/ 0 w 2286000"/>
              <a:gd name="connsiteY3" fmla="*/ 3078001 h 3078001"/>
              <a:gd name="connsiteX4" fmla="*/ 0 w 2286000"/>
              <a:gd name="connsiteY4" fmla="*/ 0 h 3078001"/>
              <a:gd name="connsiteX0" fmla="*/ 0 w 3057896"/>
              <a:gd name="connsiteY0" fmla="*/ 23751 h 3078001"/>
              <a:gd name="connsiteX1" fmla="*/ 3057896 w 3057896"/>
              <a:gd name="connsiteY1" fmla="*/ 0 h 3078001"/>
              <a:gd name="connsiteX2" fmla="*/ 3057896 w 3057896"/>
              <a:gd name="connsiteY2" fmla="*/ 3078001 h 3078001"/>
              <a:gd name="connsiteX3" fmla="*/ 771896 w 3057896"/>
              <a:gd name="connsiteY3" fmla="*/ 3078001 h 3078001"/>
              <a:gd name="connsiteX4" fmla="*/ 0 w 3057896"/>
              <a:gd name="connsiteY4" fmla="*/ 23751 h 307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896" h="3078001">
                <a:moveTo>
                  <a:pt x="0" y="23751"/>
                </a:moveTo>
                <a:lnTo>
                  <a:pt x="3057896" y="0"/>
                </a:lnTo>
                <a:lnTo>
                  <a:pt x="3057896" y="3078001"/>
                </a:lnTo>
                <a:lnTo>
                  <a:pt x="771896" y="3078001"/>
                </a:lnTo>
                <a:lnTo>
                  <a:pt x="0" y="23751"/>
                </a:lnTo>
                <a:close/>
              </a:path>
            </a:pathLst>
          </a:custGeom>
        </p:spPr>
        <p:txBody>
          <a:bodyPr lIns="0" tIns="0" rIns="0" bIns="0" anchor="t" anchorCtr="0">
            <a:noAutofit/>
          </a:bodyPr>
          <a:lstStyle>
            <a:lvl1pPr algn="r">
              <a:defRPr sz="2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Klikken om de tekststijl van het model te bewerken</a:t>
            </a:r>
          </a:p>
        </p:txBody>
      </p:sp>
      <p:sp>
        <p:nvSpPr>
          <p:cNvPr id="6" name="Tijdelijke aanduiding voor afbeelding 3">
            <a:extLst>
              <a:ext uri="{FF2B5EF4-FFF2-40B4-BE49-F238E27FC236}">
                <a16:creationId xmlns:a16="http://schemas.microsoft.com/office/drawing/2014/main" id="{56E14495-EDF5-124B-AD67-3E18E2460D8C}"/>
              </a:ext>
            </a:extLst>
          </p:cNvPr>
          <p:cNvSpPr>
            <a:spLocks noGrp="1"/>
          </p:cNvSpPr>
          <p:nvPr>
            <p:ph type="pic" sz="quarter" idx="11"/>
          </p:nvPr>
        </p:nvSpPr>
        <p:spPr>
          <a:xfrm>
            <a:off x="0" y="0"/>
            <a:ext cx="9779117" cy="6885051"/>
          </a:xfrm>
          <a:custGeom>
            <a:avLst/>
            <a:gdLst>
              <a:gd name="connsiteX0" fmla="*/ 0 w 11201400"/>
              <a:gd name="connsiteY0" fmla="*/ 0 h 6848475"/>
              <a:gd name="connsiteX1" fmla="*/ 11201400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11875 h 6860350"/>
              <a:gd name="connsiteX1" fmla="*/ 8956963 w 11201400"/>
              <a:gd name="connsiteY1" fmla="*/ 0 h 6860350"/>
              <a:gd name="connsiteX2" fmla="*/ 11201400 w 11201400"/>
              <a:gd name="connsiteY2" fmla="*/ 6860350 h 6860350"/>
              <a:gd name="connsiteX3" fmla="*/ 0 w 11201400"/>
              <a:gd name="connsiteY3" fmla="*/ 6860350 h 6860350"/>
              <a:gd name="connsiteX4" fmla="*/ 0 w 11201400"/>
              <a:gd name="connsiteY4" fmla="*/ 11875 h 6860350"/>
              <a:gd name="connsiteX0" fmla="*/ 0 w 11201400"/>
              <a:gd name="connsiteY0" fmla="*/ 0 h 6848475"/>
              <a:gd name="connsiteX1" fmla="*/ 9253846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0 h 6848475"/>
              <a:gd name="connsiteX1" fmla="*/ 7888184 w 11201400"/>
              <a:gd name="connsiteY1" fmla="*/ 11876 h 6848475"/>
              <a:gd name="connsiteX2" fmla="*/ 11201400 w 11201400"/>
              <a:gd name="connsiteY2" fmla="*/ 6848475 h 6848475"/>
              <a:gd name="connsiteX3" fmla="*/ 0 w 11201400"/>
              <a:gd name="connsiteY3" fmla="*/ 6848475 h 6848475"/>
              <a:gd name="connsiteX4" fmla="*/ 0 w 11201400"/>
              <a:gd name="connsiteY4" fmla="*/ 0 h 6848475"/>
              <a:gd name="connsiteX0" fmla="*/ 0 w 9764486"/>
              <a:gd name="connsiteY0" fmla="*/ 0 h 6848475"/>
              <a:gd name="connsiteX1" fmla="*/ 7888184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0 h 6848475"/>
              <a:gd name="connsiteX2" fmla="*/ 9764486 w 9764486"/>
              <a:gd name="connsiteY2" fmla="*/ 6848475 h 6848475"/>
              <a:gd name="connsiteX3" fmla="*/ 0 w 9764486"/>
              <a:gd name="connsiteY3" fmla="*/ 6848475 h 6848475"/>
              <a:gd name="connsiteX4" fmla="*/ 0 w 9764486"/>
              <a:gd name="connsiteY4" fmla="*/ 0 h 6848475"/>
              <a:gd name="connsiteX0" fmla="*/ 14631 w 9779117"/>
              <a:gd name="connsiteY0" fmla="*/ 0 h 6863105"/>
              <a:gd name="connsiteX1" fmla="*/ 7879064 w 9779117"/>
              <a:gd name="connsiteY1" fmla="*/ 0 h 6863105"/>
              <a:gd name="connsiteX2" fmla="*/ 9779117 w 9779117"/>
              <a:gd name="connsiteY2" fmla="*/ 6848475 h 6863105"/>
              <a:gd name="connsiteX3" fmla="*/ 0 w 9779117"/>
              <a:gd name="connsiteY3" fmla="*/ 6863105 h 6863105"/>
              <a:gd name="connsiteX4" fmla="*/ 14631 w 9779117"/>
              <a:gd name="connsiteY4" fmla="*/ 0 h 6863105"/>
              <a:gd name="connsiteX0" fmla="*/ 14631 w 9779117"/>
              <a:gd name="connsiteY0" fmla="*/ 0 h 6870420"/>
              <a:gd name="connsiteX1" fmla="*/ 7879064 w 9779117"/>
              <a:gd name="connsiteY1" fmla="*/ 0 h 6870420"/>
              <a:gd name="connsiteX2" fmla="*/ 9779117 w 9779117"/>
              <a:gd name="connsiteY2" fmla="*/ 6870420 h 6870420"/>
              <a:gd name="connsiteX3" fmla="*/ 0 w 9779117"/>
              <a:gd name="connsiteY3" fmla="*/ 6863105 h 6870420"/>
              <a:gd name="connsiteX4" fmla="*/ 14631 w 9779117"/>
              <a:gd name="connsiteY4" fmla="*/ 0 h 6870420"/>
              <a:gd name="connsiteX0" fmla="*/ 1 w 9779117"/>
              <a:gd name="connsiteY0" fmla="*/ 0 h 6885050"/>
              <a:gd name="connsiteX1" fmla="*/ 7879064 w 9779117"/>
              <a:gd name="connsiteY1" fmla="*/ 14630 h 6885050"/>
              <a:gd name="connsiteX2" fmla="*/ 9779117 w 9779117"/>
              <a:gd name="connsiteY2" fmla="*/ 6885050 h 6885050"/>
              <a:gd name="connsiteX3" fmla="*/ 0 w 9779117"/>
              <a:gd name="connsiteY3" fmla="*/ 6877735 h 6885050"/>
              <a:gd name="connsiteX4" fmla="*/ 1 w 9779117"/>
              <a:gd name="connsiteY4" fmla="*/ 0 h 6885050"/>
              <a:gd name="connsiteX0" fmla="*/ 1 w 9779117"/>
              <a:gd name="connsiteY0" fmla="*/ 1 h 6885051"/>
              <a:gd name="connsiteX1" fmla="*/ 7879064 w 9779117"/>
              <a:gd name="connsiteY1" fmla="*/ 0 h 6885051"/>
              <a:gd name="connsiteX2" fmla="*/ 9779117 w 9779117"/>
              <a:gd name="connsiteY2" fmla="*/ 6885051 h 6885051"/>
              <a:gd name="connsiteX3" fmla="*/ 0 w 9779117"/>
              <a:gd name="connsiteY3" fmla="*/ 6877736 h 6885051"/>
              <a:gd name="connsiteX4" fmla="*/ 1 w 9779117"/>
              <a:gd name="connsiteY4" fmla="*/ 1 h 68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117" h="6885051">
                <a:moveTo>
                  <a:pt x="1" y="1"/>
                </a:moveTo>
                <a:lnTo>
                  <a:pt x="7879064" y="0"/>
                </a:lnTo>
                <a:lnTo>
                  <a:pt x="9779117" y="6885051"/>
                </a:lnTo>
                <a:lnTo>
                  <a:pt x="0" y="6877736"/>
                </a:lnTo>
                <a:cubicBezTo>
                  <a:pt x="0" y="4585158"/>
                  <a:pt x="1" y="2292579"/>
                  <a:pt x="1" y="1"/>
                </a:cubicBezTo>
                <a:close/>
              </a:path>
            </a:pathLst>
          </a:custGeom>
          <a:solidFill>
            <a:schemeClr val="bg1">
              <a:lumMod val="95000"/>
            </a:schemeClr>
          </a:solidFill>
        </p:spPr>
        <p:txBody>
          <a:bodyPr anchor="ctr" anchorCtr="0"/>
          <a:lstStyle>
            <a:lvl1pPr algn="ctr">
              <a:defRPr/>
            </a:lvl1pPr>
          </a:lstStyle>
          <a:p>
            <a:endParaRPr lang="nl-NL" dirty="0"/>
          </a:p>
        </p:txBody>
      </p:sp>
    </p:spTree>
    <p:extLst>
      <p:ext uri="{BB962C8B-B14F-4D97-AF65-F5344CB8AC3E}">
        <p14:creationId xmlns:p14="http://schemas.microsoft.com/office/powerpoint/2010/main" val="173188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 met ondertitel geel">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5">
            <a:extLst>
              <a:ext uri="{FF2B5EF4-FFF2-40B4-BE49-F238E27FC236}">
                <a16:creationId xmlns:a16="http://schemas.microsoft.com/office/drawing/2014/main" id="{72C6DFB3-1305-6643-A50A-7CBA53086E70}"/>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dirty="0"/>
          </a:p>
        </p:txBody>
      </p:sp>
      <p:sp>
        <p:nvSpPr>
          <p:cNvPr id="13" name="object 4">
            <a:extLst>
              <a:ext uri="{FF2B5EF4-FFF2-40B4-BE49-F238E27FC236}">
                <a16:creationId xmlns:a16="http://schemas.microsoft.com/office/drawing/2014/main" id="{4D485C99-2AE1-9A4B-8BB3-68B799AD304F}"/>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accent4"/>
          </a:solidFill>
        </p:spPr>
        <p:txBody>
          <a:bodyPr wrap="square" lIns="0" tIns="0" rIns="0" bIns="0" rtlCol="0"/>
          <a:lstStyle/>
          <a:p>
            <a:endParaRPr/>
          </a:p>
        </p:txBody>
      </p:sp>
      <p:sp>
        <p:nvSpPr>
          <p:cNvPr id="14" name="object 5">
            <a:extLst>
              <a:ext uri="{FF2B5EF4-FFF2-40B4-BE49-F238E27FC236}">
                <a16:creationId xmlns:a16="http://schemas.microsoft.com/office/drawing/2014/main" id="{3CF638E3-21FE-C44D-9E55-F5C0C21D24D1}"/>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a:p>
        </p:txBody>
      </p:sp>
      <p:sp>
        <p:nvSpPr>
          <p:cNvPr id="15" name="object 9">
            <a:extLst>
              <a:ext uri="{FF2B5EF4-FFF2-40B4-BE49-F238E27FC236}">
                <a16:creationId xmlns:a16="http://schemas.microsoft.com/office/drawing/2014/main" id="{6BA40CA5-C100-8343-8DED-5931B6C8C247}"/>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a:p>
        </p:txBody>
      </p:sp>
      <p:sp>
        <p:nvSpPr>
          <p:cNvPr id="16" name="object 3">
            <a:extLst>
              <a:ext uri="{FF2B5EF4-FFF2-40B4-BE49-F238E27FC236}">
                <a16:creationId xmlns:a16="http://schemas.microsoft.com/office/drawing/2014/main" id="{0C3D16BE-C120-1A46-814E-71FE111FAA42}"/>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tx2"/>
          </a:solidFill>
        </p:spPr>
        <p:txBody>
          <a:bodyPr wrap="square" lIns="0" tIns="0" rIns="0" bIns="0" rtlCol="0"/>
          <a:lstStyle/>
          <a:p>
            <a:endParaRPr/>
          </a:p>
        </p:txBody>
      </p:sp>
      <p:sp>
        <p:nvSpPr>
          <p:cNvPr id="19" name="Titel 6">
            <a:extLst>
              <a:ext uri="{FF2B5EF4-FFF2-40B4-BE49-F238E27FC236}">
                <a16:creationId xmlns:a16="http://schemas.microsoft.com/office/drawing/2014/main" id="{6C2A8CC2-2E3E-514D-BD45-69C3DD4223BF}"/>
              </a:ext>
            </a:extLst>
          </p:cNvPr>
          <p:cNvSpPr>
            <a:spLocks noGrp="1"/>
          </p:cNvSpPr>
          <p:nvPr>
            <p:ph type="title"/>
          </p:nvPr>
        </p:nvSpPr>
        <p:spPr>
          <a:xfrm>
            <a:off x="444500" y="361934"/>
            <a:ext cx="10909300" cy="538609"/>
          </a:xfrm>
          <a:prstGeom prst="rect">
            <a:avLst/>
          </a:prstGeom>
        </p:spPr>
        <p:txBody>
          <a:bodyPr lIns="0" tIns="0" rIns="0" bIns="0" anchor="ctr" anchorCtr="0">
            <a:spAutoFit/>
          </a:bodyPr>
          <a:lstStyle>
            <a:lvl1pPr>
              <a:defRPr sz="35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p>
        </p:txBody>
      </p:sp>
      <p:pic>
        <p:nvPicPr>
          <p:cNvPr id="20" name="Afbeelding 19">
            <a:extLst>
              <a:ext uri="{FF2B5EF4-FFF2-40B4-BE49-F238E27FC236}">
                <a16:creationId xmlns:a16="http://schemas.microsoft.com/office/drawing/2014/main" id="{E8B284F5-F8EC-D04D-922F-B59ECD424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
        <p:nvSpPr>
          <p:cNvPr id="17" name="Tijdelijke aanduiding voor SmartArt 43">
            <a:extLst>
              <a:ext uri="{FF2B5EF4-FFF2-40B4-BE49-F238E27FC236}">
                <a16:creationId xmlns:a16="http://schemas.microsoft.com/office/drawing/2014/main" id="{DB41C5EB-018A-F44A-833C-ACFA630598EF}"/>
              </a:ext>
            </a:extLst>
          </p:cNvPr>
          <p:cNvSpPr>
            <a:spLocks noGrp="1" noChangeAspect="1"/>
          </p:cNvSpPr>
          <p:nvPr>
            <p:ph type="dgm" sz="quarter" idx="12"/>
          </p:nvPr>
        </p:nvSpPr>
        <p:spPr>
          <a:xfrm>
            <a:off x="-6350" y="1263600"/>
            <a:ext cx="12246350" cy="705600"/>
          </a:xfrm>
          <a:custGeom>
            <a:avLst/>
            <a:gdLst>
              <a:gd name="connsiteX0" fmla="*/ 0 w 12218076"/>
              <a:gd name="connsiteY0" fmla="*/ 0 h 692785"/>
              <a:gd name="connsiteX1" fmla="*/ 12218076 w 12218076"/>
              <a:gd name="connsiteY1" fmla="*/ 0 h 692785"/>
              <a:gd name="connsiteX2" fmla="*/ 12218076 w 12218076"/>
              <a:gd name="connsiteY2" fmla="*/ 692785 h 692785"/>
              <a:gd name="connsiteX3" fmla="*/ 0 w 12218076"/>
              <a:gd name="connsiteY3" fmla="*/ 692785 h 692785"/>
              <a:gd name="connsiteX4" fmla="*/ 0 w 12218076"/>
              <a:gd name="connsiteY4" fmla="*/ 0 h 692785"/>
              <a:gd name="connsiteX0" fmla="*/ 0 w 12218076"/>
              <a:gd name="connsiteY0" fmla="*/ 3 h 692788"/>
              <a:gd name="connsiteX1" fmla="*/ 10705605 w 12218076"/>
              <a:gd name="connsiteY1" fmla="*/ 547563 h 692788"/>
              <a:gd name="connsiteX2" fmla="*/ 12218076 w 12218076"/>
              <a:gd name="connsiteY2" fmla="*/ 3 h 692788"/>
              <a:gd name="connsiteX3" fmla="*/ 12218076 w 12218076"/>
              <a:gd name="connsiteY3" fmla="*/ 692788 h 692788"/>
              <a:gd name="connsiteX4" fmla="*/ 0 w 12218076"/>
              <a:gd name="connsiteY4" fmla="*/ 692788 h 692788"/>
              <a:gd name="connsiteX5" fmla="*/ 0 w 12218076"/>
              <a:gd name="connsiteY5" fmla="*/ 3 h 692788"/>
              <a:gd name="connsiteX0" fmla="*/ 0 w 12218076"/>
              <a:gd name="connsiteY0" fmla="*/ 50186 h 742971"/>
              <a:gd name="connsiteX1" fmla="*/ 10503725 w 12218076"/>
              <a:gd name="connsiteY1" fmla="*/ 45543 h 742971"/>
              <a:gd name="connsiteX2" fmla="*/ 10705605 w 12218076"/>
              <a:gd name="connsiteY2" fmla="*/ 597746 h 742971"/>
              <a:gd name="connsiteX3" fmla="*/ 12218076 w 12218076"/>
              <a:gd name="connsiteY3" fmla="*/ 50186 h 742971"/>
              <a:gd name="connsiteX4" fmla="*/ 12218076 w 12218076"/>
              <a:gd name="connsiteY4" fmla="*/ 742971 h 742971"/>
              <a:gd name="connsiteX5" fmla="*/ 0 w 12218076"/>
              <a:gd name="connsiteY5" fmla="*/ 742971 h 742971"/>
              <a:gd name="connsiteX6" fmla="*/ 0 w 12218076"/>
              <a:gd name="connsiteY6" fmla="*/ 50186 h 742971"/>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8568 h 701353"/>
              <a:gd name="connsiteX1" fmla="*/ 10545289 w 12218076"/>
              <a:gd name="connsiteY1" fmla="*/ 15800 h 701353"/>
              <a:gd name="connsiteX2" fmla="*/ 10705605 w 12218076"/>
              <a:gd name="connsiteY2" fmla="*/ 556128 h 701353"/>
              <a:gd name="connsiteX3" fmla="*/ 12218076 w 12218076"/>
              <a:gd name="connsiteY3" fmla="*/ 8568 h 701353"/>
              <a:gd name="connsiteX4" fmla="*/ 12218076 w 12218076"/>
              <a:gd name="connsiteY4" fmla="*/ 701353 h 701353"/>
              <a:gd name="connsiteX5" fmla="*/ 0 w 12218076"/>
              <a:gd name="connsiteY5" fmla="*/ 701353 h 701353"/>
              <a:gd name="connsiteX6" fmla="*/ 0 w 12218076"/>
              <a:gd name="connsiteY6" fmla="*/ 8568 h 701353"/>
              <a:gd name="connsiteX0" fmla="*/ 0 w 12218076"/>
              <a:gd name="connsiteY0" fmla="*/ 10729 h 703514"/>
              <a:gd name="connsiteX1" fmla="*/ 10545289 w 12218076"/>
              <a:gd name="connsiteY1" fmla="*/ 6086 h 703514"/>
              <a:gd name="connsiteX2" fmla="*/ 10705605 w 12218076"/>
              <a:gd name="connsiteY2" fmla="*/ 558289 h 703514"/>
              <a:gd name="connsiteX3" fmla="*/ 12218076 w 12218076"/>
              <a:gd name="connsiteY3" fmla="*/ 10729 h 703514"/>
              <a:gd name="connsiteX4" fmla="*/ 12218076 w 12218076"/>
              <a:gd name="connsiteY4" fmla="*/ 703514 h 703514"/>
              <a:gd name="connsiteX5" fmla="*/ 0 w 12218076"/>
              <a:gd name="connsiteY5" fmla="*/ 703514 h 703514"/>
              <a:gd name="connsiteX6" fmla="*/ 0 w 12218076"/>
              <a:gd name="connsiteY6" fmla="*/ 10729 h 703514"/>
              <a:gd name="connsiteX0" fmla="*/ 0 w 12218076"/>
              <a:gd name="connsiteY0" fmla="*/ 16518 h 709303"/>
              <a:gd name="connsiteX1" fmla="*/ 10533414 w 12218076"/>
              <a:gd name="connsiteY1" fmla="*/ 0 h 709303"/>
              <a:gd name="connsiteX2" fmla="*/ 10705605 w 12218076"/>
              <a:gd name="connsiteY2" fmla="*/ 564078 h 709303"/>
              <a:gd name="connsiteX3" fmla="*/ 12218076 w 12218076"/>
              <a:gd name="connsiteY3" fmla="*/ 16518 h 709303"/>
              <a:gd name="connsiteX4" fmla="*/ 12218076 w 12218076"/>
              <a:gd name="connsiteY4" fmla="*/ 709303 h 709303"/>
              <a:gd name="connsiteX5" fmla="*/ 0 w 12218076"/>
              <a:gd name="connsiteY5" fmla="*/ 709303 h 709303"/>
              <a:gd name="connsiteX6" fmla="*/ 0 w 12218076"/>
              <a:gd name="connsiteY6" fmla="*/ 16518 h 709303"/>
              <a:gd name="connsiteX0" fmla="*/ 0 w 12218076"/>
              <a:gd name="connsiteY0" fmla="*/ 12305 h 705090"/>
              <a:gd name="connsiteX1" fmla="*/ 10521538 w 12218076"/>
              <a:gd name="connsiteY1" fmla="*/ 1725 h 705090"/>
              <a:gd name="connsiteX2" fmla="*/ 10705605 w 12218076"/>
              <a:gd name="connsiteY2" fmla="*/ 55986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2218076 w 12218076"/>
              <a:gd name="connsiteY4" fmla="*/ 12305 h 705090"/>
              <a:gd name="connsiteX5" fmla="*/ 12218076 w 12218076"/>
              <a:gd name="connsiteY5" fmla="*/ 705090 h 705090"/>
              <a:gd name="connsiteX6" fmla="*/ 0 w 12218076"/>
              <a:gd name="connsiteY6" fmla="*/ 705090 h 705090"/>
              <a:gd name="connsiteX7" fmla="*/ 0 w 12218076"/>
              <a:gd name="connsiteY7"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24426"/>
              <a:gd name="connsiteY0" fmla="*/ 12305 h 705090"/>
              <a:gd name="connsiteX1" fmla="*/ 10521538 w 12224426"/>
              <a:gd name="connsiteY1" fmla="*/ 1725 h 705090"/>
              <a:gd name="connsiteX2" fmla="*/ 10667505 w 12224426"/>
              <a:gd name="connsiteY2" fmla="*/ 553515 h 705090"/>
              <a:gd name="connsiteX3" fmla="*/ 11714958 w 12224426"/>
              <a:gd name="connsiteY3" fmla="*/ 236124 h 705090"/>
              <a:gd name="connsiteX4" fmla="*/ 11654633 w 12224426"/>
              <a:gd name="connsiteY4" fmla="*/ 7524 h 705090"/>
              <a:gd name="connsiteX5" fmla="*/ 12224426 w 12224426"/>
              <a:gd name="connsiteY5" fmla="*/ 9130 h 705090"/>
              <a:gd name="connsiteX6" fmla="*/ 12218076 w 12224426"/>
              <a:gd name="connsiteY6" fmla="*/ 705090 h 705090"/>
              <a:gd name="connsiteX7" fmla="*/ 0 w 12224426"/>
              <a:gd name="connsiteY7" fmla="*/ 705090 h 705090"/>
              <a:gd name="connsiteX8" fmla="*/ 0 w 12224426"/>
              <a:gd name="connsiteY8" fmla="*/ 12305 h 705090"/>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12700 w 12237126"/>
              <a:gd name="connsiteY7" fmla="*/ 703365 h 703365"/>
              <a:gd name="connsiteX8" fmla="*/ 0 w 12237126"/>
              <a:gd name="connsiteY8" fmla="*/ 740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705605 w 12237126"/>
              <a:gd name="connsiteY2" fmla="*/ 5390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86555 w 12237126"/>
              <a:gd name="connsiteY2" fmla="*/ 548615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40301"/>
              <a:gd name="connsiteY0" fmla="*/ 7405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7405 h 703365"/>
              <a:gd name="connsiteX0" fmla="*/ 0 w 12268876"/>
              <a:gd name="connsiteY0" fmla="*/ 0 h 705485"/>
              <a:gd name="connsiteX1" fmla="*/ 10562813 w 12268876"/>
              <a:gd name="connsiteY1" fmla="*/ 2120 h 705485"/>
              <a:gd name="connsiteX2" fmla="*/ 10715130 w 12268876"/>
              <a:gd name="connsiteY2" fmla="*/ 550735 h 705485"/>
              <a:gd name="connsiteX3" fmla="*/ 11759408 w 12268876"/>
              <a:gd name="connsiteY3" fmla="*/ 246044 h 705485"/>
              <a:gd name="connsiteX4" fmla="*/ 11695908 w 12268876"/>
              <a:gd name="connsiteY4" fmla="*/ 7919 h 705485"/>
              <a:gd name="connsiteX5" fmla="*/ 12268876 w 12268876"/>
              <a:gd name="connsiteY5" fmla="*/ 6350 h 705485"/>
              <a:gd name="connsiteX6" fmla="*/ 12259351 w 12268876"/>
              <a:gd name="connsiteY6" fmla="*/ 705485 h 705485"/>
              <a:gd name="connsiteX7" fmla="*/ 31750 w 12268876"/>
              <a:gd name="connsiteY7" fmla="*/ 702310 h 705485"/>
              <a:gd name="connsiteX8" fmla="*/ 0 w 12268876"/>
              <a:gd name="connsiteY8" fmla="*/ 0 h 70548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695908 w 12240301"/>
              <a:gd name="connsiteY3" fmla="*/ 2058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68908 w 12240301"/>
              <a:gd name="connsiteY3" fmla="*/ 946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5344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94308 w 12240301"/>
              <a:gd name="connsiteY3" fmla="*/ 1613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2765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58160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724655 w 12240301"/>
              <a:gd name="connsiteY2" fmla="*/ 4692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527888 w 12240301"/>
              <a:gd name="connsiteY1" fmla="*/ 2120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70508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781 h 703916"/>
              <a:gd name="connsiteX1" fmla="*/ 10527888 w 12240301"/>
              <a:gd name="connsiteY1" fmla="*/ 551 h 703916"/>
              <a:gd name="connsiteX2" fmla="*/ 10689730 w 12240301"/>
              <a:gd name="connsiteY2" fmla="*/ 545991 h 703916"/>
              <a:gd name="connsiteX3" fmla="*/ 11730833 w 12240301"/>
              <a:gd name="connsiteY3" fmla="*/ 244475 h 703916"/>
              <a:gd name="connsiteX4" fmla="*/ 11660983 w 12240301"/>
              <a:gd name="connsiteY4" fmla="*/ 0 h 703916"/>
              <a:gd name="connsiteX5" fmla="*/ 12240301 w 12240301"/>
              <a:gd name="connsiteY5" fmla="*/ 4781 h 703916"/>
              <a:gd name="connsiteX6" fmla="*/ 12230776 w 12240301"/>
              <a:gd name="connsiteY6" fmla="*/ 703916 h 703916"/>
              <a:gd name="connsiteX7" fmla="*/ 3175 w 12240301"/>
              <a:gd name="connsiteY7" fmla="*/ 700741 h 703916"/>
              <a:gd name="connsiteX8" fmla="*/ 0 w 12240301"/>
              <a:gd name="connsiteY8" fmla="*/ 4781 h 703916"/>
              <a:gd name="connsiteX0" fmla="*/ 0 w 12246651"/>
              <a:gd name="connsiteY0" fmla="*/ 1613 h 703916"/>
              <a:gd name="connsiteX1" fmla="*/ 10534238 w 12246651"/>
              <a:gd name="connsiteY1" fmla="*/ 551 h 703916"/>
              <a:gd name="connsiteX2" fmla="*/ 10696080 w 12246651"/>
              <a:gd name="connsiteY2" fmla="*/ 545991 h 703916"/>
              <a:gd name="connsiteX3" fmla="*/ 11737183 w 12246651"/>
              <a:gd name="connsiteY3" fmla="*/ 244475 h 703916"/>
              <a:gd name="connsiteX4" fmla="*/ 11667333 w 12246651"/>
              <a:gd name="connsiteY4" fmla="*/ 0 h 703916"/>
              <a:gd name="connsiteX5" fmla="*/ 12246651 w 12246651"/>
              <a:gd name="connsiteY5" fmla="*/ 4781 h 703916"/>
              <a:gd name="connsiteX6" fmla="*/ 12237126 w 12246651"/>
              <a:gd name="connsiteY6" fmla="*/ 703916 h 703916"/>
              <a:gd name="connsiteX7" fmla="*/ 9525 w 12246651"/>
              <a:gd name="connsiteY7" fmla="*/ 700741 h 703916"/>
              <a:gd name="connsiteX8" fmla="*/ 0 w 12246651"/>
              <a:gd name="connsiteY8" fmla="*/ 1613 h 70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6651" h="703916">
                <a:moveTo>
                  <a:pt x="0" y="1613"/>
                </a:moveTo>
                <a:cubicBezTo>
                  <a:pt x="5979" y="4005"/>
                  <a:pt x="10526858" y="3881"/>
                  <a:pt x="10534238" y="551"/>
                </a:cubicBezTo>
                <a:cubicBezTo>
                  <a:pt x="10543144" y="14621"/>
                  <a:pt x="10694373" y="540269"/>
                  <a:pt x="10696080" y="545991"/>
                </a:cubicBezTo>
                <a:lnTo>
                  <a:pt x="11737183" y="244475"/>
                </a:lnTo>
                <a:cubicBezTo>
                  <a:pt x="11734008" y="251883"/>
                  <a:pt x="11670508" y="2117"/>
                  <a:pt x="11667333" y="0"/>
                </a:cubicBezTo>
                <a:lnTo>
                  <a:pt x="12246651" y="4781"/>
                </a:lnTo>
                <a:cubicBezTo>
                  <a:pt x="12244534" y="236768"/>
                  <a:pt x="12239243" y="471929"/>
                  <a:pt x="12237126" y="703916"/>
                </a:cubicBezTo>
                <a:lnTo>
                  <a:pt x="9525" y="700741"/>
                </a:lnTo>
                <a:cubicBezTo>
                  <a:pt x="8467" y="469813"/>
                  <a:pt x="1058" y="232541"/>
                  <a:pt x="0" y="1613"/>
                </a:cubicBezTo>
                <a:close/>
              </a:path>
            </a:pathLst>
          </a:custGeom>
          <a:blipFill dpi="0" rotWithShape="1">
            <a:blip r:embed="rId3"/>
            <a:srcRect/>
            <a:stretch>
              <a:fillRect/>
            </a:stretch>
          </a:blipFill>
        </p:spPr>
        <p:txBody>
          <a:bodyPr wrap="none" lIns="0" tIns="0" rIns="0" bIns="0" anchor="ctr" anchorCtr="0"/>
          <a:lstStyle>
            <a:lvl1pPr marL="0" marR="0" indent="0" algn="l" defTabSz="914400" eaLnBrk="1" fontAlgn="auto" latinLnBrk="0" hangingPunct="1">
              <a:lnSpc>
                <a:spcPct val="100000"/>
              </a:lnSpc>
              <a:spcBef>
                <a:spcPts val="0"/>
              </a:spcBef>
              <a:spcAft>
                <a:spcPts val="0"/>
              </a:spcAft>
              <a:buClrTx/>
              <a:buSzTx/>
              <a:buFontTx/>
              <a:buNone/>
              <a:tabLst/>
              <a:defRPr lang="nl-NL" sz="100" b="0" i="0" smtClean="0">
                <a:solidFill>
                  <a:schemeClr val="accent4"/>
                </a:solidFill>
                <a:effectLst/>
                <a:latin typeface="Verdana" panose="020B0604030504040204" pitchFamily="34" charset="0"/>
                <a:ea typeface="Verdana" panose="020B0604030504040204" pitchFamily="34" charset="0"/>
                <a:cs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lang="nl-NL" dirty="0"/>
          </a:p>
        </p:txBody>
      </p:sp>
    </p:spTree>
    <p:extLst>
      <p:ext uri="{BB962C8B-B14F-4D97-AF65-F5344CB8AC3E}">
        <p14:creationId xmlns:p14="http://schemas.microsoft.com/office/powerpoint/2010/main" val="152924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zonder ondertitel paars">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5">
            <a:extLst>
              <a:ext uri="{FF2B5EF4-FFF2-40B4-BE49-F238E27FC236}">
                <a16:creationId xmlns:a16="http://schemas.microsoft.com/office/drawing/2014/main" id="{C7A2D82D-8B1A-D54D-B936-57C78480C935}"/>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dirty="0"/>
          </a:p>
        </p:txBody>
      </p:sp>
      <p:sp>
        <p:nvSpPr>
          <p:cNvPr id="17" name="object 4">
            <a:extLst>
              <a:ext uri="{FF2B5EF4-FFF2-40B4-BE49-F238E27FC236}">
                <a16:creationId xmlns:a16="http://schemas.microsoft.com/office/drawing/2014/main" id="{FA404F75-13A3-8745-8E06-851E0F1DEDC9}"/>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tx1"/>
          </a:solidFill>
        </p:spPr>
        <p:txBody>
          <a:bodyPr wrap="square" lIns="0" tIns="0" rIns="0" bIns="0" rtlCol="0"/>
          <a:lstStyle/>
          <a:p>
            <a:endParaRPr/>
          </a:p>
        </p:txBody>
      </p:sp>
      <p:sp>
        <p:nvSpPr>
          <p:cNvPr id="18" name="object 5">
            <a:extLst>
              <a:ext uri="{FF2B5EF4-FFF2-40B4-BE49-F238E27FC236}">
                <a16:creationId xmlns:a16="http://schemas.microsoft.com/office/drawing/2014/main" id="{D12563CD-D2B8-A047-B540-24855DE80AE0}"/>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a:p>
        </p:txBody>
      </p:sp>
      <p:sp>
        <p:nvSpPr>
          <p:cNvPr id="21" name="object 9">
            <a:extLst>
              <a:ext uri="{FF2B5EF4-FFF2-40B4-BE49-F238E27FC236}">
                <a16:creationId xmlns:a16="http://schemas.microsoft.com/office/drawing/2014/main" id="{02DA986F-739C-9240-AC77-664684AF2ED3}"/>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a:p>
        </p:txBody>
      </p:sp>
      <p:sp>
        <p:nvSpPr>
          <p:cNvPr id="30" name="object 3">
            <a:extLst>
              <a:ext uri="{FF2B5EF4-FFF2-40B4-BE49-F238E27FC236}">
                <a16:creationId xmlns:a16="http://schemas.microsoft.com/office/drawing/2014/main" id="{0DEC4C86-6793-854E-99FF-AE780241EFC1}"/>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accent2"/>
          </a:solidFill>
        </p:spPr>
        <p:txBody>
          <a:bodyPr wrap="square" lIns="0" tIns="0" rIns="0" bIns="0" rtlCol="0"/>
          <a:lstStyle/>
          <a:p>
            <a:endParaRPr/>
          </a:p>
        </p:txBody>
      </p:sp>
      <p:sp>
        <p:nvSpPr>
          <p:cNvPr id="40" name="Titel 6">
            <a:extLst>
              <a:ext uri="{FF2B5EF4-FFF2-40B4-BE49-F238E27FC236}">
                <a16:creationId xmlns:a16="http://schemas.microsoft.com/office/drawing/2014/main" id="{99E017D7-384A-F549-AE4A-9A82DFFD663A}"/>
              </a:ext>
            </a:extLst>
          </p:cNvPr>
          <p:cNvSpPr>
            <a:spLocks noGrp="1"/>
          </p:cNvSpPr>
          <p:nvPr>
            <p:ph type="title"/>
          </p:nvPr>
        </p:nvSpPr>
        <p:spPr>
          <a:xfrm>
            <a:off x="444500" y="361934"/>
            <a:ext cx="10909300" cy="538609"/>
          </a:xfrm>
          <a:prstGeom prst="rect">
            <a:avLst/>
          </a:prstGeom>
        </p:spPr>
        <p:txBody>
          <a:bodyPr lIns="0" tIns="0" rIns="0" bIns="0" anchor="ctr" anchorCtr="0">
            <a:spAutoFit/>
          </a:bodyPr>
          <a:lstStyle>
            <a:lvl1pPr>
              <a:defRPr sz="35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p>
        </p:txBody>
      </p:sp>
      <p:pic>
        <p:nvPicPr>
          <p:cNvPr id="47" name="Afbeelding 46">
            <a:extLst>
              <a:ext uri="{FF2B5EF4-FFF2-40B4-BE49-F238E27FC236}">
                <a16:creationId xmlns:a16="http://schemas.microsoft.com/office/drawing/2014/main" id="{B8934231-0A4E-C946-85D0-5C7B55BF7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Tree>
    <p:extLst>
      <p:ext uri="{BB962C8B-B14F-4D97-AF65-F5344CB8AC3E}">
        <p14:creationId xmlns:p14="http://schemas.microsoft.com/office/powerpoint/2010/main" val="106450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zonder ondertitel geel">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5">
            <a:extLst>
              <a:ext uri="{FF2B5EF4-FFF2-40B4-BE49-F238E27FC236}">
                <a16:creationId xmlns:a16="http://schemas.microsoft.com/office/drawing/2014/main" id="{C0621EF6-E9C5-074C-8063-24E1F9B0CC10}"/>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dirty="0"/>
          </a:p>
        </p:txBody>
      </p:sp>
      <p:sp>
        <p:nvSpPr>
          <p:cNvPr id="13" name="object 4">
            <a:extLst>
              <a:ext uri="{FF2B5EF4-FFF2-40B4-BE49-F238E27FC236}">
                <a16:creationId xmlns:a16="http://schemas.microsoft.com/office/drawing/2014/main" id="{4D485C99-2AE1-9A4B-8BB3-68B799AD304F}"/>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accent4"/>
          </a:solidFill>
        </p:spPr>
        <p:txBody>
          <a:bodyPr wrap="square" lIns="0" tIns="0" rIns="0" bIns="0" rtlCol="0"/>
          <a:lstStyle/>
          <a:p>
            <a:endParaRPr/>
          </a:p>
        </p:txBody>
      </p:sp>
      <p:sp>
        <p:nvSpPr>
          <p:cNvPr id="14" name="object 5">
            <a:extLst>
              <a:ext uri="{FF2B5EF4-FFF2-40B4-BE49-F238E27FC236}">
                <a16:creationId xmlns:a16="http://schemas.microsoft.com/office/drawing/2014/main" id="{3CF638E3-21FE-C44D-9E55-F5C0C21D24D1}"/>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a:p>
        </p:txBody>
      </p:sp>
      <p:sp>
        <p:nvSpPr>
          <p:cNvPr id="15" name="object 9">
            <a:extLst>
              <a:ext uri="{FF2B5EF4-FFF2-40B4-BE49-F238E27FC236}">
                <a16:creationId xmlns:a16="http://schemas.microsoft.com/office/drawing/2014/main" id="{6BA40CA5-C100-8343-8DED-5931B6C8C247}"/>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a:p>
        </p:txBody>
      </p:sp>
      <p:sp>
        <p:nvSpPr>
          <p:cNvPr id="16" name="object 3">
            <a:extLst>
              <a:ext uri="{FF2B5EF4-FFF2-40B4-BE49-F238E27FC236}">
                <a16:creationId xmlns:a16="http://schemas.microsoft.com/office/drawing/2014/main" id="{0C3D16BE-C120-1A46-814E-71FE111FAA42}"/>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tx2"/>
          </a:solidFill>
        </p:spPr>
        <p:txBody>
          <a:bodyPr wrap="square" lIns="0" tIns="0" rIns="0" bIns="0" rtlCol="0"/>
          <a:lstStyle/>
          <a:p>
            <a:endParaRPr/>
          </a:p>
        </p:txBody>
      </p:sp>
      <p:sp>
        <p:nvSpPr>
          <p:cNvPr id="19" name="Titel 6">
            <a:extLst>
              <a:ext uri="{FF2B5EF4-FFF2-40B4-BE49-F238E27FC236}">
                <a16:creationId xmlns:a16="http://schemas.microsoft.com/office/drawing/2014/main" id="{6C2A8CC2-2E3E-514D-BD45-69C3DD4223BF}"/>
              </a:ext>
            </a:extLst>
          </p:cNvPr>
          <p:cNvSpPr>
            <a:spLocks noGrp="1"/>
          </p:cNvSpPr>
          <p:nvPr>
            <p:ph type="title"/>
          </p:nvPr>
        </p:nvSpPr>
        <p:spPr>
          <a:xfrm>
            <a:off x="444500" y="361934"/>
            <a:ext cx="10909300" cy="538609"/>
          </a:xfrm>
          <a:prstGeom prst="rect">
            <a:avLst/>
          </a:prstGeom>
        </p:spPr>
        <p:txBody>
          <a:bodyPr lIns="0" tIns="0" rIns="0" bIns="0" anchor="ctr" anchorCtr="0">
            <a:spAutoFit/>
          </a:bodyPr>
          <a:lstStyle>
            <a:lvl1pPr>
              <a:defRPr sz="35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p>
        </p:txBody>
      </p:sp>
      <p:pic>
        <p:nvPicPr>
          <p:cNvPr id="20" name="Afbeelding 19">
            <a:extLst>
              <a:ext uri="{FF2B5EF4-FFF2-40B4-BE49-F238E27FC236}">
                <a16:creationId xmlns:a16="http://schemas.microsoft.com/office/drawing/2014/main" id="{E8B284F5-F8EC-D04D-922F-B59ECD424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Tree>
    <p:extLst>
      <p:ext uri="{BB962C8B-B14F-4D97-AF65-F5344CB8AC3E}">
        <p14:creationId xmlns:p14="http://schemas.microsoft.com/office/powerpoint/2010/main" val="182382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ctiZ - tekst paars">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923FF2B-041C-CB4E-AD6A-A72166B195EA}"/>
              </a:ext>
            </a:extLst>
          </p:cNvPr>
          <p:cNvSpPr/>
          <p:nvPr userDrawn="1"/>
        </p:nvSpPr>
        <p:spPr>
          <a:xfrm>
            <a:off x="0" y="0"/>
            <a:ext cx="12192000" cy="10534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bject 3">
            <a:extLst>
              <a:ext uri="{FF2B5EF4-FFF2-40B4-BE49-F238E27FC236}">
                <a16:creationId xmlns:a16="http://schemas.microsoft.com/office/drawing/2014/main" id="{A17EFC9D-A540-8F42-A78D-D83E96D5C14D}"/>
              </a:ext>
            </a:extLst>
          </p:cNvPr>
          <p:cNvSpPr/>
          <p:nvPr userDrawn="1"/>
        </p:nvSpPr>
        <p:spPr>
          <a:xfrm>
            <a:off x="9264650" y="0"/>
            <a:ext cx="2927350" cy="1053465"/>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accent2"/>
          </a:solidFill>
        </p:spPr>
        <p:txBody>
          <a:bodyPr wrap="square" lIns="0" tIns="0" rIns="0" bIns="0" rtlCol="0"/>
          <a:lstStyle/>
          <a:p>
            <a:endParaRPr/>
          </a:p>
        </p:txBody>
      </p:sp>
      <p:pic>
        <p:nvPicPr>
          <p:cNvPr id="4" name="Afbeelding 3">
            <a:extLst>
              <a:ext uri="{FF2B5EF4-FFF2-40B4-BE49-F238E27FC236}">
                <a16:creationId xmlns:a16="http://schemas.microsoft.com/office/drawing/2014/main" id="{EF706A46-E5F6-4B40-8888-71CAEA957B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7" name="Titel 6">
            <a:extLst>
              <a:ext uri="{FF2B5EF4-FFF2-40B4-BE49-F238E27FC236}">
                <a16:creationId xmlns:a16="http://schemas.microsoft.com/office/drawing/2014/main" id="{EACD713D-3F0D-6C49-8664-846791E87E94}"/>
              </a:ext>
            </a:extLst>
          </p:cNvPr>
          <p:cNvSpPr>
            <a:spLocks noGrp="1"/>
          </p:cNvSpPr>
          <p:nvPr>
            <p:ph type="title"/>
          </p:nvPr>
        </p:nvSpPr>
        <p:spPr>
          <a:xfrm>
            <a:off x="444500" y="257158"/>
            <a:ext cx="10909300" cy="538609"/>
          </a:xfrm>
          <a:prstGeom prst="rect">
            <a:avLst/>
          </a:prstGeom>
        </p:spPr>
        <p:txBody>
          <a:bodyPr lIns="0" tIns="0" rIns="0" bIns="0" anchor="ctr" anchorCtr="0">
            <a:spAutoFit/>
          </a:bodyPr>
          <a:lstStyle>
            <a:lvl1pPr>
              <a:defRPr sz="35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p>
        </p:txBody>
      </p:sp>
      <p:sp>
        <p:nvSpPr>
          <p:cNvPr id="12" name="Tijdelijke aanduiding voor tekst 11">
            <a:extLst>
              <a:ext uri="{FF2B5EF4-FFF2-40B4-BE49-F238E27FC236}">
                <a16:creationId xmlns:a16="http://schemas.microsoft.com/office/drawing/2014/main" id="{70E50DC4-F4FE-1847-89D5-DBB3D3908505}"/>
              </a:ext>
            </a:extLst>
          </p:cNvPr>
          <p:cNvSpPr>
            <a:spLocks noGrp="1"/>
          </p:cNvSpPr>
          <p:nvPr>
            <p:ph type="body" sz="quarter" idx="11"/>
          </p:nvPr>
        </p:nvSpPr>
        <p:spPr>
          <a:xfrm>
            <a:off x="444500" y="1447800"/>
            <a:ext cx="9156700" cy="442913"/>
          </a:xfrm>
          <a:prstGeom prst="rect">
            <a:avLst/>
          </a:prstGeom>
        </p:spPr>
        <p:txBody>
          <a:bodyPr lIns="0" tIns="0" rIns="0" bIns="0"/>
          <a:lstStyle>
            <a:lvl1pPr>
              <a:defRPr sz="2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Klikken om de tekststijl van het model te bewerken</a:t>
            </a:r>
          </a:p>
        </p:txBody>
      </p:sp>
      <p:sp>
        <p:nvSpPr>
          <p:cNvPr id="14" name="Tijdelijke aanduiding voor inhoud 13">
            <a:extLst>
              <a:ext uri="{FF2B5EF4-FFF2-40B4-BE49-F238E27FC236}">
                <a16:creationId xmlns:a16="http://schemas.microsoft.com/office/drawing/2014/main" id="{FD4E9674-7FE3-2241-AB9D-8ADC668936AF}"/>
              </a:ext>
            </a:extLst>
          </p:cNvPr>
          <p:cNvSpPr>
            <a:spLocks noGrp="1"/>
          </p:cNvSpPr>
          <p:nvPr>
            <p:ph sz="quarter" idx="12"/>
          </p:nvPr>
        </p:nvSpPr>
        <p:spPr>
          <a:xfrm>
            <a:off x="444500" y="2285048"/>
            <a:ext cx="9156700" cy="3810000"/>
          </a:xfrm>
          <a:prstGeom prst="rect">
            <a:avLst/>
          </a:prstGeom>
        </p:spPr>
        <p:txBody>
          <a:bodyPr lIns="0" tIns="0" rIns="0" bIns="0"/>
          <a:lstStyle>
            <a:lvl1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Z - tekst geel">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611334D-7F41-D744-8C17-D1CE25A9E6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9" name="Titel 6">
            <a:extLst>
              <a:ext uri="{FF2B5EF4-FFF2-40B4-BE49-F238E27FC236}">
                <a16:creationId xmlns:a16="http://schemas.microsoft.com/office/drawing/2014/main" id="{1A8F222C-E1FB-7246-B2BD-4EBBC9C6D7A9}"/>
              </a:ext>
            </a:extLst>
          </p:cNvPr>
          <p:cNvSpPr>
            <a:spLocks noGrp="1"/>
          </p:cNvSpPr>
          <p:nvPr>
            <p:ph type="title"/>
          </p:nvPr>
        </p:nvSpPr>
        <p:spPr>
          <a:xfrm>
            <a:off x="444500" y="257158"/>
            <a:ext cx="10909300" cy="538609"/>
          </a:xfrm>
          <a:prstGeom prst="rect">
            <a:avLst/>
          </a:prstGeom>
        </p:spPr>
        <p:txBody>
          <a:bodyPr lIns="0" tIns="0" rIns="0" bIns="0" anchor="ctr" anchorCtr="0">
            <a:spAutoFit/>
          </a:bodyPr>
          <a:lstStyle>
            <a:lvl1pPr>
              <a:defRPr sz="35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p>
        </p:txBody>
      </p:sp>
      <p:sp>
        <p:nvSpPr>
          <p:cNvPr id="10" name="Tijdelijke aanduiding voor tekst 11">
            <a:extLst>
              <a:ext uri="{FF2B5EF4-FFF2-40B4-BE49-F238E27FC236}">
                <a16:creationId xmlns:a16="http://schemas.microsoft.com/office/drawing/2014/main" id="{F4D54FC3-77AF-8D43-9F28-F54852AC7277}"/>
              </a:ext>
            </a:extLst>
          </p:cNvPr>
          <p:cNvSpPr>
            <a:spLocks noGrp="1"/>
          </p:cNvSpPr>
          <p:nvPr>
            <p:ph type="body" sz="quarter" idx="11"/>
          </p:nvPr>
        </p:nvSpPr>
        <p:spPr>
          <a:xfrm>
            <a:off x="444500" y="1447800"/>
            <a:ext cx="9156700" cy="442913"/>
          </a:xfrm>
          <a:prstGeom prst="rect">
            <a:avLst/>
          </a:prstGeom>
        </p:spPr>
        <p:txBody>
          <a:bodyPr lIns="0" tIns="0" rIns="0" bIns="0"/>
          <a:lstStyle>
            <a:lvl1pPr>
              <a:defRPr sz="2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Klikken om de tekststijl van het model te bewerken</a:t>
            </a:r>
          </a:p>
        </p:txBody>
      </p:sp>
      <p:sp>
        <p:nvSpPr>
          <p:cNvPr id="11" name="Tijdelijke aanduiding voor inhoud 13">
            <a:extLst>
              <a:ext uri="{FF2B5EF4-FFF2-40B4-BE49-F238E27FC236}">
                <a16:creationId xmlns:a16="http://schemas.microsoft.com/office/drawing/2014/main" id="{B04A41B4-93F6-2149-BD30-7F2A35D0FE8F}"/>
              </a:ext>
            </a:extLst>
          </p:cNvPr>
          <p:cNvSpPr>
            <a:spLocks noGrp="1"/>
          </p:cNvSpPr>
          <p:nvPr>
            <p:ph sz="quarter" idx="12"/>
          </p:nvPr>
        </p:nvSpPr>
        <p:spPr>
          <a:xfrm>
            <a:off x="444500" y="2285048"/>
            <a:ext cx="9156700" cy="3810000"/>
          </a:xfrm>
          <a:prstGeom prst="rect">
            <a:avLst/>
          </a:prstGeom>
        </p:spPr>
        <p:txBody>
          <a:bodyPr lIns="0" tIns="0" rIns="0" bIns="0" numCol="1"/>
          <a:lstStyle>
            <a:lvl1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Z - quote geel">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6240CDC-017A-6746-8086-FCC2986DCBF3}"/>
              </a:ext>
            </a:extLst>
          </p:cNvPr>
          <p:cNvSpPr/>
          <p:nvPr userDrawn="1"/>
        </p:nvSpPr>
        <p:spPr>
          <a:xfrm>
            <a:off x="0" y="0"/>
            <a:ext cx="12193270" cy="6858000"/>
          </a:xfrm>
          <a:custGeom>
            <a:avLst/>
            <a:gdLst/>
            <a:ahLst/>
            <a:cxnLst/>
            <a:rect l="l" t="t" r="r" b="b"/>
            <a:pathLst>
              <a:path w="12193270" h="6858000">
                <a:moveTo>
                  <a:pt x="0" y="6858000"/>
                </a:moveTo>
                <a:lnTo>
                  <a:pt x="12193206" y="6858000"/>
                </a:lnTo>
                <a:lnTo>
                  <a:pt x="12193206" y="0"/>
                </a:lnTo>
                <a:lnTo>
                  <a:pt x="0" y="0"/>
                </a:lnTo>
                <a:lnTo>
                  <a:pt x="0" y="6858000"/>
                </a:lnTo>
                <a:close/>
              </a:path>
            </a:pathLst>
          </a:custGeom>
          <a:solidFill>
            <a:srgbClr val="FCB333"/>
          </a:solidFill>
        </p:spPr>
        <p:txBody>
          <a:bodyPr wrap="square" lIns="0" tIns="0" rIns="0" bIns="0" rtlCol="0"/>
          <a:lstStyle/>
          <a:p>
            <a:endParaRPr/>
          </a:p>
        </p:txBody>
      </p:sp>
      <p:sp>
        <p:nvSpPr>
          <p:cNvPr id="6" name="object 3">
            <a:extLst>
              <a:ext uri="{FF2B5EF4-FFF2-40B4-BE49-F238E27FC236}">
                <a16:creationId xmlns:a16="http://schemas.microsoft.com/office/drawing/2014/main" id="{AF9B1854-AE41-3044-8453-136711C4428C}"/>
              </a:ext>
            </a:extLst>
          </p:cNvPr>
          <p:cNvSpPr/>
          <p:nvPr userDrawn="1"/>
        </p:nvSpPr>
        <p:spPr>
          <a:xfrm>
            <a:off x="9249071" y="0"/>
            <a:ext cx="2942590" cy="6849109"/>
          </a:xfrm>
          <a:custGeom>
            <a:avLst/>
            <a:gdLst/>
            <a:ahLst/>
            <a:cxnLst/>
            <a:rect l="l" t="t" r="r" b="b"/>
            <a:pathLst>
              <a:path w="2942590" h="6849109">
                <a:moveTo>
                  <a:pt x="2942336" y="0"/>
                </a:moveTo>
                <a:lnTo>
                  <a:pt x="0" y="0"/>
                </a:lnTo>
                <a:lnTo>
                  <a:pt x="1927123" y="6849008"/>
                </a:lnTo>
                <a:lnTo>
                  <a:pt x="2942336" y="6849008"/>
                </a:lnTo>
                <a:lnTo>
                  <a:pt x="2942336" y="0"/>
                </a:lnTo>
                <a:close/>
              </a:path>
            </a:pathLst>
          </a:custGeom>
          <a:solidFill>
            <a:srgbClr val="FFFFFF"/>
          </a:solidFill>
        </p:spPr>
        <p:txBody>
          <a:bodyPr wrap="square" lIns="0" tIns="0" rIns="0" bIns="0" rtlCol="0"/>
          <a:lstStyle/>
          <a:p>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10" name="Tijdelijke aanduiding voor tekst 9">
            <a:extLst>
              <a:ext uri="{FF2B5EF4-FFF2-40B4-BE49-F238E27FC236}">
                <a16:creationId xmlns:a16="http://schemas.microsoft.com/office/drawing/2014/main" id="{D38EE5DB-A84D-444E-BE43-F282C5AEBD86}"/>
              </a:ext>
            </a:extLst>
          </p:cNvPr>
          <p:cNvSpPr>
            <a:spLocks noGrp="1"/>
          </p:cNvSpPr>
          <p:nvPr>
            <p:ph type="body" sz="quarter" idx="10"/>
          </p:nvPr>
        </p:nvSpPr>
        <p:spPr>
          <a:xfrm>
            <a:off x="725488" y="1524000"/>
            <a:ext cx="8521974" cy="3581400"/>
          </a:xfrm>
          <a:prstGeom prst="rect">
            <a:avLst/>
          </a:prstGeom>
        </p:spPr>
        <p:txBody>
          <a:bodyPr lIns="0" tIns="0" rIns="0" bIns="0" anchor="ctr" anchorCtr="0">
            <a:noAutofit/>
          </a:bodyPr>
          <a:lstStyle>
            <a:lvl1pPr>
              <a:defRPr sz="3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Klikken om de tekststijl van het model te bewerken</a:t>
            </a:r>
          </a:p>
        </p:txBody>
      </p:sp>
      <p:sp>
        <p:nvSpPr>
          <p:cNvPr id="12" name="Tijdelijke aanduiding voor tekst 11">
            <a:extLst>
              <a:ext uri="{FF2B5EF4-FFF2-40B4-BE49-F238E27FC236}">
                <a16:creationId xmlns:a16="http://schemas.microsoft.com/office/drawing/2014/main" id="{ABD021A9-E7FC-7D40-827A-96903F686C5A}"/>
              </a:ext>
            </a:extLst>
          </p:cNvPr>
          <p:cNvSpPr>
            <a:spLocks noGrp="1"/>
          </p:cNvSpPr>
          <p:nvPr>
            <p:ph type="body" sz="quarter" idx="11" hasCustomPrompt="1"/>
          </p:nvPr>
        </p:nvSpPr>
        <p:spPr>
          <a:xfrm>
            <a:off x="725214" y="5272259"/>
            <a:ext cx="8521974" cy="323165"/>
          </a:xfrm>
          <a:prstGeom prst="rect">
            <a:avLst/>
          </a:prstGeom>
        </p:spPr>
        <p:txBody>
          <a:bodyPr wrap="square" lIns="0" tIns="0" rIns="0" bIns="0" anchor="ctr" anchorCtr="0">
            <a:spAutoFit/>
          </a:bodyPr>
          <a:lstStyle>
            <a:lvl1pPr>
              <a:defRPr sz="21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Naam, functie</a:t>
            </a:r>
          </a:p>
        </p:txBody>
      </p:sp>
    </p:spTree>
    <p:extLst>
      <p:ext uri="{BB962C8B-B14F-4D97-AF65-F5344CB8AC3E}">
        <p14:creationId xmlns:p14="http://schemas.microsoft.com/office/powerpoint/2010/main" val="172358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Z - quote paar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6240CDC-017A-6746-8086-FCC2986DCBF3}"/>
              </a:ext>
            </a:extLst>
          </p:cNvPr>
          <p:cNvSpPr/>
          <p:nvPr userDrawn="1"/>
        </p:nvSpPr>
        <p:spPr>
          <a:xfrm>
            <a:off x="0" y="0"/>
            <a:ext cx="12193270" cy="6858000"/>
          </a:xfrm>
          <a:custGeom>
            <a:avLst/>
            <a:gdLst/>
            <a:ahLst/>
            <a:cxnLst/>
            <a:rect l="l" t="t" r="r" b="b"/>
            <a:pathLst>
              <a:path w="12193270" h="6858000">
                <a:moveTo>
                  <a:pt x="0" y="6858000"/>
                </a:moveTo>
                <a:lnTo>
                  <a:pt x="12193206" y="6858000"/>
                </a:lnTo>
                <a:lnTo>
                  <a:pt x="12193206" y="0"/>
                </a:lnTo>
                <a:lnTo>
                  <a:pt x="0" y="0"/>
                </a:lnTo>
                <a:lnTo>
                  <a:pt x="0" y="6858000"/>
                </a:lnTo>
                <a:close/>
              </a:path>
            </a:pathLst>
          </a:custGeom>
          <a:solidFill>
            <a:schemeClr val="tx1"/>
          </a:solidFill>
        </p:spPr>
        <p:txBody>
          <a:bodyPr wrap="square" lIns="0" tIns="0" rIns="0" bIns="0" rtlCol="0"/>
          <a:lstStyle/>
          <a:p>
            <a:endParaRPr/>
          </a:p>
        </p:txBody>
      </p:sp>
      <p:sp>
        <p:nvSpPr>
          <p:cNvPr id="6" name="object 3">
            <a:extLst>
              <a:ext uri="{FF2B5EF4-FFF2-40B4-BE49-F238E27FC236}">
                <a16:creationId xmlns:a16="http://schemas.microsoft.com/office/drawing/2014/main" id="{AF9B1854-AE41-3044-8453-136711C4428C}"/>
              </a:ext>
            </a:extLst>
          </p:cNvPr>
          <p:cNvSpPr/>
          <p:nvPr userDrawn="1"/>
        </p:nvSpPr>
        <p:spPr>
          <a:xfrm>
            <a:off x="9249071" y="0"/>
            <a:ext cx="2942590" cy="6849109"/>
          </a:xfrm>
          <a:custGeom>
            <a:avLst/>
            <a:gdLst/>
            <a:ahLst/>
            <a:cxnLst/>
            <a:rect l="l" t="t" r="r" b="b"/>
            <a:pathLst>
              <a:path w="2942590" h="6849109">
                <a:moveTo>
                  <a:pt x="2942336" y="0"/>
                </a:moveTo>
                <a:lnTo>
                  <a:pt x="0" y="0"/>
                </a:lnTo>
                <a:lnTo>
                  <a:pt x="1927123" y="6849008"/>
                </a:lnTo>
                <a:lnTo>
                  <a:pt x="2942336" y="6849008"/>
                </a:lnTo>
                <a:lnTo>
                  <a:pt x="2942336" y="0"/>
                </a:lnTo>
                <a:close/>
              </a:path>
            </a:pathLst>
          </a:custGeom>
          <a:solidFill>
            <a:srgbClr val="FFFFFF"/>
          </a:solidFill>
        </p:spPr>
        <p:txBody>
          <a:bodyPr wrap="square" lIns="0" tIns="0" rIns="0" bIns="0" rtlCol="0"/>
          <a:lstStyle/>
          <a:p>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10" name="Tijdelijke aanduiding voor tekst 9">
            <a:extLst>
              <a:ext uri="{FF2B5EF4-FFF2-40B4-BE49-F238E27FC236}">
                <a16:creationId xmlns:a16="http://schemas.microsoft.com/office/drawing/2014/main" id="{D38EE5DB-A84D-444E-BE43-F282C5AEBD86}"/>
              </a:ext>
            </a:extLst>
          </p:cNvPr>
          <p:cNvSpPr>
            <a:spLocks noGrp="1"/>
          </p:cNvSpPr>
          <p:nvPr>
            <p:ph type="body" sz="quarter" idx="10"/>
          </p:nvPr>
        </p:nvSpPr>
        <p:spPr>
          <a:xfrm>
            <a:off x="725488" y="1524000"/>
            <a:ext cx="8521974" cy="3581400"/>
          </a:xfrm>
          <a:prstGeom prst="rect">
            <a:avLst/>
          </a:prstGeom>
        </p:spPr>
        <p:txBody>
          <a:bodyPr lIns="0" tIns="0" rIns="0" bIns="0" anchor="ctr" anchorCtr="0">
            <a:noAutofit/>
          </a:bodyPr>
          <a:lstStyle>
            <a:lvl1pPr>
              <a:defRPr sz="3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Klikken om de tekststijl van het model te bewerken</a:t>
            </a:r>
          </a:p>
        </p:txBody>
      </p:sp>
      <p:sp>
        <p:nvSpPr>
          <p:cNvPr id="12" name="Tijdelijke aanduiding voor tekst 11">
            <a:extLst>
              <a:ext uri="{FF2B5EF4-FFF2-40B4-BE49-F238E27FC236}">
                <a16:creationId xmlns:a16="http://schemas.microsoft.com/office/drawing/2014/main" id="{ABD021A9-E7FC-7D40-827A-96903F686C5A}"/>
              </a:ext>
            </a:extLst>
          </p:cNvPr>
          <p:cNvSpPr>
            <a:spLocks noGrp="1"/>
          </p:cNvSpPr>
          <p:nvPr>
            <p:ph type="body" sz="quarter" idx="11" hasCustomPrompt="1"/>
          </p:nvPr>
        </p:nvSpPr>
        <p:spPr>
          <a:xfrm>
            <a:off x="725214" y="5272259"/>
            <a:ext cx="8521974" cy="323165"/>
          </a:xfrm>
          <a:prstGeom prst="rect">
            <a:avLst/>
          </a:prstGeom>
        </p:spPr>
        <p:txBody>
          <a:bodyPr wrap="square" lIns="0" tIns="0" rIns="0" bIns="0" anchor="ctr" anchorCtr="0">
            <a:spAutoFit/>
          </a:bodyPr>
          <a:lstStyle>
            <a:lvl1pPr>
              <a:defRPr sz="2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Naam, functie</a:t>
            </a:r>
          </a:p>
        </p:txBody>
      </p:sp>
    </p:spTree>
    <p:extLst>
      <p:ext uri="{BB962C8B-B14F-4D97-AF65-F5344CB8AC3E}">
        <p14:creationId xmlns:p14="http://schemas.microsoft.com/office/powerpoint/2010/main" val="393275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ActiZ - blanco">
    <p:bg>
      <p:bgPr>
        <a:solidFill>
          <a:schemeClr val="bg1"/>
        </a:solidFill>
        <a:effectLst/>
      </p:bgPr>
    </p:b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9A1B4266-F631-C14F-B627-AD6887513C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E0C45EE-64F0-B14F-9179-7D30A5730A51}"/>
              </a:ext>
            </a:extLst>
          </p:cNvPr>
          <p:cNvSpPr/>
          <p:nvPr userDrawn="1"/>
        </p:nvSpPr>
        <p:spPr>
          <a:xfrm>
            <a:off x="0" y="0"/>
            <a:ext cx="12192000" cy="10534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bject 3">
            <a:extLst>
              <a:ext uri="{FF2B5EF4-FFF2-40B4-BE49-F238E27FC236}">
                <a16:creationId xmlns:a16="http://schemas.microsoft.com/office/drawing/2014/main" id="{E126CA07-FE48-814D-9F19-694ED2B39E40}"/>
              </a:ext>
            </a:extLst>
          </p:cNvPr>
          <p:cNvSpPr/>
          <p:nvPr userDrawn="1"/>
        </p:nvSpPr>
        <p:spPr>
          <a:xfrm>
            <a:off x="9264650" y="0"/>
            <a:ext cx="2927350" cy="1053465"/>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tx2"/>
          </a:solidFill>
        </p:spPr>
        <p:txBody>
          <a:bodyPr wrap="square" lIns="0" tIns="0" rIns="0" bIns="0" rtlCol="0"/>
          <a:lstStyle/>
          <a:p>
            <a:endParaRPr/>
          </a:p>
        </p:txBody>
      </p:sp>
      <p:pic>
        <p:nvPicPr>
          <p:cNvPr id="19" name="Afbeelding 18">
            <a:extLst>
              <a:ext uri="{FF2B5EF4-FFF2-40B4-BE49-F238E27FC236}">
                <a16:creationId xmlns:a16="http://schemas.microsoft.com/office/drawing/2014/main" id="{958F542D-B069-7445-BB5A-7D76DD13CC9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1" r:id="rId5"/>
    <p:sldLayoutId id="2147483662" r:id="rId6"/>
    <p:sldLayoutId id="2147483669" r:id="rId7"/>
    <p:sldLayoutId id="2147483670" r:id="rId8"/>
    <p:sldLayoutId id="2147483665" r:id="rId9"/>
    <p:sldLayoutId id="2147483673" r:id="rId10"/>
    <p:sldLayoutId id="2147483672" r:id="rId11"/>
    <p:sldLayoutId id="2147483671" r:id="rId1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ideo" Target="https://www.youtube.com/embed/0T7oTXmZMz4?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CB34A-28EF-4F40-9C50-C5EB0CA2B510}"/>
              </a:ext>
            </a:extLst>
          </p:cNvPr>
          <p:cNvSpPr>
            <a:spLocks noGrp="1"/>
          </p:cNvSpPr>
          <p:nvPr>
            <p:ph type="title"/>
          </p:nvPr>
        </p:nvSpPr>
        <p:spPr/>
        <p:txBody>
          <a:bodyPr/>
          <a:lstStyle/>
          <a:p>
            <a:r>
              <a:rPr lang="nl-NL" dirty="0"/>
              <a:t>Campagnevideo</a:t>
            </a:r>
          </a:p>
        </p:txBody>
      </p:sp>
      <p:sp>
        <p:nvSpPr>
          <p:cNvPr id="3" name="Tijdelijke aanduiding voor tekst 2">
            <a:extLst>
              <a:ext uri="{FF2B5EF4-FFF2-40B4-BE49-F238E27FC236}">
                <a16:creationId xmlns:a16="http://schemas.microsoft.com/office/drawing/2014/main" id="{9EDC9A4D-9454-42B1-8D25-886D6D28F776}"/>
              </a:ext>
            </a:extLst>
          </p:cNvPr>
          <p:cNvSpPr>
            <a:spLocks noGrp="1"/>
          </p:cNvSpPr>
          <p:nvPr>
            <p:ph type="body" sz="quarter" idx="11"/>
          </p:nvPr>
        </p:nvSpPr>
        <p:spPr/>
        <p:txBody>
          <a:bodyPr/>
          <a:lstStyle/>
          <a:p>
            <a:r>
              <a:rPr lang="nl-NL" dirty="0"/>
              <a:t>Stel het niet uit. Praat vandaag over morgen.</a:t>
            </a:r>
          </a:p>
        </p:txBody>
      </p:sp>
      <p:pic>
        <p:nvPicPr>
          <p:cNvPr id="5" name="Onlinemedia 4" title="Praat vandaag over morgen">
            <a:hlinkClick r:id="" action="ppaction://media"/>
            <a:extLst>
              <a:ext uri="{FF2B5EF4-FFF2-40B4-BE49-F238E27FC236}">
                <a16:creationId xmlns:a16="http://schemas.microsoft.com/office/drawing/2014/main" id="{D5AABA3E-DE2F-4B6A-9C53-4DE14A6B291F}"/>
              </a:ext>
            </a:extLst>
          </p:cNvPr>
          <p:cNvPicPr>
            <a:picLocks noRot="1" noChangeAspect="1"/>
          </p:cNvPicPr>
          <p:nvPr>
            <a:videoFile r:link="rId1"/>
          </p:nvPr>
        </p:nvPicPr>
        <p:blipFill>
          <a:blip r:embed="rId3"/>
          <a:stretch>
            <a:fillRect/>
          </a:stretch>
        </p:blipFill>
        <p:spPr>
          <a:xfrm>
            <a:off x="3033389" y="2286000"/>
            <a:ext cx="6125221" cy="3460750"/>
          </a:xfrm>
          <a:prstGeom prst="rect">
            <a:avLst/>
          </a:prstGeom>
        </p:spPr>
      </p:pic>
    </p:spTree>
    <p:extLst>
      <p:ext uri="{BB962C8B-B14F-4D97-AF65-F5344CB8AC3E}">
        <p14:creationId xmlns:p14="http://schemas.microsoft.com/office/powerpoint/2010/main" val="118911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E051B-D993-4BD5-9420-3B1245C35488}"/>
              </a:ext>
            </a:extLst>
          </p:cNvPr>
          <p:cNvSpPr>
            <a:spLocks noGrp="1"/>
          </p:cNvSpPr>
          <p:nvPr>
            <p:ph type="title"/>
          </p:nvPr>
        </p:nvSpPr>
        <p:spPr/>
        <p:txBody>
          <a:bodyPr/>
          <a:lstStyle/>
          <a:p>
            <a:r>
              <a:rPr lang="nl-NL" dirty="0"/>
              <a:t>Ouderenzorg in historische context</a:t>
            </a:r>
          </a:p>
        </p:txBody>
      </p:sp>
      <p:pic>
        <p:nvPicPr>
          <p:cNvPr id="6" name="Afbeelding 6" descr="Afbeelding met schermafbeelding&#10;&#10;Automatisch gegenereerde beschrijving">
            <a:extLst>
              <a:ext uri="{FF2B5EF4-FFF2-40B4-BE49-F238E27FC236}">
                <a16:creationId xmlns:a16="http://schemas.microsoft.com/office/drawing/2014/main" id="{FBEEF3CD-B0C0-4CC8-A6F4-CE61735F1B9C}"/>
              </a:ext>
            </a:extLst>
          </p:cNvPr>
          <p:cNvPicPr>
            <a:picLocks noGrp="1" noChangeAspect="1"/>
          </p:cNvPicPr>
          <p:nvPr>
            <p:ph sz="quarter" idx="12"/>
          </p:nvPr>
        </p:nvPicPr>
        <p:blipFill rotWithShape="1">
          <a:blip r:embed="rId3"/>
          <a:srcRect t="18994"/>
          <a:stretch/>
        </p:blipFill>
        <p:spPr>
          <a:xfrm>
            <a:off x="1219200" y="1553577"/>
            <a:ext cx="9530773" cy="5304423"/>
          </a:xfrm>
        </p:spPr>
      </p:pic>
    </p:spTree>
    <p:extLst>
      <p:ext uri="{BB962C8B-B14F-4D97-AF65-F5344CB8AC3E}">
        <p14:creationId xmlns:p14="http://schemas.microsoft.com/office/powerpoint/2010/main" val="232466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E051B-D993-4BD5-9420-3B1245C35488}"/>
              </a:ext>
            </a:extLst>
          </p:cNvPr>
          <p:cNvSpPr>
            <a:spLocks noGrp="1"/>
          </p:cNvSpPr>
          <p:nvPr>
            <p:ph type="title"/>
          </p:nvPr>
        </p:nvSpPr>
        <p:spPr/>
        <p:txBody>
          <a:bodyPr/>
          <a:lstStyle/>
          <a:p>
            <a:r>
              <a:rPr lang="nl-NL" dirty="0"/>
              <a:t>Invloeden op de ouderentoekomst</a:t>
            </a:r>
          </a:p>
        </p:txBody>
      </p:sp>
      <p:pic>
        <p:nvPicPr>
          <p:cNvPr id="6" name="Afbeelding 6" descr="Afbeelding met binnen, zitten, vogel, bloem&#10;&#10;Automatisch gegenereerde beschrijving">
            <a:extLst>
              <a:ext uri="{FF2B5EF4-FFF2-40B4-BE49-F238E27FC236}">
                <a16:creationId xmlns:a16="http://schemas.microsoft.com/office/drawing/2014/main" id="{E8948FC2-5688-4A77-B7F3-F401FE6BC2A5}"/>
              </a:ext>
            </a:extLst>
          </p:cNvPr>
          <p:cNvPicPr>
            <a:picLocks noGrp="1" noChangeAspect="1"/>
          </p:cNvPicPr>
          <p:nvPr>
            <p:ph sz="quarter" idx="12"/>
          </p:nvPr>
        </p:nvPicPr>
        <p:blipFill rotWithShape="1">
          <a:blip r:embed="rId3"/>
          <a:srcRect t="11122"/>
          <a:stretch/>
        </p:blipFill>
        <p:spPr>
          <a:xfrm>
            <a:off x="838200" y="1503988"/>
            <a:ext cx="7629296" cy="5105400"/>
          </a:xfrm>
        </p:spPr>
      </p:pic>
    </p:spTree>
    <p:extLst>
      <p:ext uri="{BB962C8B-B14F-4D97-AF65-F5344CB8AC3E}">
        <p14:creationId xmlns:p14="http://schemas.microsoft.com/office/powerpoint/2010/main" val="3706639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E051B-D993-4BD5-9420-3B1245C35488}"/>
              </a:ext>
            </a:extLst>
          </p:cNvPr>
          <p:cNvSpPr>
            <a:spLocks noGrp="1"/>
          </p:cNvSpPr>
          <p:nvPr>
            <p:ph type="title"/>
          </p:nvPr>
        </p:nvSpPr>
        <p:spPr/>
        <p:txBody>
          <a:bodyPr/>
          <a:lstStyle/>
          <a:p>
            <a:r>
              <a:rPr lang="nl-NL" dirty="0"/>
              <a:t>Nieuwe kijk op de ouderentoekomst</a:t>
            </a:r>
          </a:p>
        </p:txBody>
      </p:sp>
      <p:pic>
        <p:nvPicPr>
          <p:cNvPr id="5" name="Afbeelding 6" descr="Afbeelding met vogel&#10;&#10;Automatisch gegenereerde beschrijving">
            <a:extLst>
              <a:ext uri="{FF2B5EF4-FFF2-40B4-BE49-F238E27FC236}">
                <a16:creationId xmlns:a16="http://schemas.microsoft.com/office/drawing/2014/main" id="{B593B927-0DCC-48C9-ADB4-1B56127B524A}"/>
              </a:ext>
            </a:extLst>
          </p:cNvPr>
          <p:cNvPicPr>
            <a:picLocks noGrp="1" noChangeAspect="1"/>
          </p:cNvPicPr>
          <p:nvPr>
            <p:ph sz="quarter" idx="12"/>
          </p:nvPr>
        </p:nvPicPr>
        <p:blipFill rotWithShape="1">
          <a:blip r:embed="rId3"/>
          <a:srcRect t="10151"/>
          <a:stretch/>
        </p:blipFill>
        <p:spPr>
          <a:xfrm>
            <a:off x="1371600" y="1048234"/>
            <a:ext cx="9220200" cy="5809766"/>
          </a:xfrm>
        </p:spPr>
      </p:pic>
    </p:spTree>
    <p:extLst>
      <p:ext uri="{BB962C8B-B14F-4D97-AF65-F5344CB8AC3E}">
        <p14:creationId xmlns:p14="http://schemas.microsoft.com/office/powerpoint/2010/main" val="95524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B905"/>
        </a:solidFill>
        <a:effectLst/>
      </p:bgPr>
    </p:bg>
    <p:spTree>
      <p:nvGrpSpPr>
        <p:cNvPr id="1" name=""/>
        <p:cNvGrpSpPr/>
        <p:nvPr/>
      </p:nvGrpSpPr>
      <p:grpSpPr>
        <a:xfrm>
          <a:off x="0" y="0"/>
          <a:ext cx="0" cy="0"/>
          <a:chOff x="0" y="0"/>
          <a:chExt cx="0" cy="0"/>
        </a:xfrm>
      </p:grpSpPr>
      <p:pic>
        <p:nvPicPr>
          <p:cNvPr id="2" name="Afbeelding 6">
            <a:extLst>
              <a:ext uri="{FF2B5EF4-FFF2-40B4-BE49-F238E27FC236}">
                <a16:creationId xmlns:a16="http://schemas.microsoft.com/office/drawing/2014/main" id="{76280AEB-3945-42E9-A3F6-E76FAF25A8E6}"/>
              </a:ext>
            </a:extLst>
          </p:cNvPr>
          <p:cNvPicPr>
            <a:picLocks noChangeAspect="1"/>
          </p:cNvPicPr>
          <p:nvPr/>
        </p:nvPicPr>
        <p:blipFill>
          <a:blip r:embed="rId2"/>
          <a:stretch>
            <a:fillRect/>
          </a:stretch>
        </p:blipFill>
        <p:spPr>
          <a:xfrm>
            <a:off x="2133600" y="1123462"/>
            <a:ext cx="8215723" cy="5734538"/>
          </a:xfrm>
          <a:prstGeom prst="rect">
            <a:avLst/>
          </a:prstGeom>
        </p:spPr>
      </p:pic>
      <p:pic>
        <p:nvPicPr>
          <p:cNvPr id="5" name="Afbeelding 6">
            <a:extLst>
              <a:ext uri="{FF2B5EF4-FFF2-40B4-BE49-F238E27FC236}">
                <a16:creationId xmlns:a16="http://schemas.microsoft.com/office/drawing/2014/main" id="{B147ED27-3EEB-4E66-8035-7746FDF31F5F}"/>
              </a:ext>
            </a:extLst>
          </p:cNvPr>
          <p:cNvPicPr>
            <a:picLocks noChangeAspect="1"/>
          </p:cNvPicPr>
          <p:nvPr/>
        </p:nvPicPr>
        <p:blipFill rotWithShape="1">
          <a:blip r:embed="rId2"/>
          <a:srcRect l="74030" t="50372"/>
          <a:stretch/>
        </p:blipFill>
        <p:spPr>
          <a:xfrm>
            <a:off x="0" y="4038599"/>
            <a:ext cx="2133600" cy="2845965"/>
          </a:xfrm>
          <a:prstGeom prst="rect">
            <a:avLst/>
          </a:prstGeom>
        </p:spPr>
      </p:pic>
      <p:pic>
        <p:nvPicPr>
          <p:cNvPr id="6" name="Afbeelding 6">
            <a:extLst>
              <a:ext uri="{FF2B5EF4-FFF2-40B4-BE49-F238E27FC236}">
                <a16:creationId xmlns:a16="http://schemas.microsoft.com/office/drawing/2014/main" id="{D5EDF87B-277D-4616-84FE-65B5AFCB6FCA}"/>
              </a:ext>
            </a:extLst>
          </p:cNvPr>
          <p:cNvPicPr>
            <a:picLocks noChangeAspect="1"/>
          </p:cNvPicPr>
          <p:nvPr/>
        </p:nvPicPr>
        <p:blipFill rotWithShape="1">
          <a:blip r:embed="rId2"/>
          <a:srcRect l="74788" t="50372" r="2783"/>
          <a:stretch/>
        </p:blipFill>
        <p:spPr>
          <a:xfrm>
            <a:off x="10349323" y="4012035"/>
            <a:ext cx="1842678" cy="2845965"/>
          </a:xfrm>
          <a:prstGeom prst="rect">
            <a:avLst/>
          </a:prstGeom>
        </p:spPr>
      </p:pic>
    </p:spTree>
    <p:extLst>
      <p:ext uri="{BB962C8B-B14F-4D97-AF65-F5344CB8AC3E}">
        <p14:creationId xmlns:p14="http://schemas.microsoft.com/office/powerpoint/2010/main" val="171457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8A263-93BB-4D06-989E-070243B74DF9}"/>
              </a:ext>
            </a:extLst>
          </p:cNvPr>
          <p:cNvSpPr>
            <a:spLocks noGrp="1"/>
          </p:cNvSpPr>
          <p:nvPr>
            <p:ph type="title"/>
          </p:nvPr>
        </p:nvSpPr>
        <p:spPr/>
        <p:txBody>
          <a:bodyPr/>
          <a:lstStyle/>
          <a:p>
            <a:r>
              <a:rPr lang="nl-NL" dirty="0"/>
              <a:t>Ouderentoekomst als water</a:t>
            </a:r>
          </a:p>
        </p:txBody>
      </p:sp>
      <p:sp>
        <p:nvSpPr>
          <p:cNvPr id="3" name="Tijdelijke aanduiding voor tekst 2">
            <a:extLst>
              <a:ext uri="{FF2B5EF4-FFF2-40B4-BE49-F238E27FC236}">
                <a16:creationId xmlns:a16="http://schemas.microsoft.com/office/drawing/2014/main" id="{4E3820D3-D76C-4FD9-A432-D71ABBDD8695}"/>
              </a:ext>
            </a:extLst>
          </p:cNvPr>
          <p:cNvSpPr>
            <a:spLocks noGrp="1"/>
          </p:cNvSpPr>
          <p:nvPr>
            <p:ph type="body" sz="quarter" idx="11"/>
          </p:nvPr>
        </p:nvSpPr>
        <p:spPr/>
        <p:txBody>
          <a:bodyPr lIns="0" tIns="0" rIns="0" bIns="0" anchor="t"/>
          <a:lstStyle/>
          <a:p>
            <a:r>
              <a:rPr lang="nl-NL" dirty="0">
                <a:latin typeface="Verdana"/>
                <a:ea typeface="Verdana"/>
              </a:rPr>
              <a:t>Frame ‘Water’ om anders denken aan te zetten</a:t>
            </a:r>
          </a:p>
        </p:txBody>
      </p:sp>
      <p:sp>
        <p:nvSpPr>
          <p:cNvPr id="4" name="Tijdelijke aanduiding voor inhoud 3">
            <a:extLst>
              <a:ext uri="{FF2B5EF4-FFF2-40B4-BE49-F238E27FC236}">
                <a16:creationId xmlns:a16="http://schemas.microsoft.com/office/drawing/2014/main" id="{5872595E-44A7-495A-B577-FEB51E3AFA2B}"/>
              </a:ext>
            </a:extLst>
          </p:cNvPr>
          <p:cNvSpPr>
            <a:spLocks noGrp="1"/>
          </p:cNvSpPr>
          <p:nvPr>
            <p:ph sz="quarter" idx="12"/>
          </p:nvPr>
        </p:nvSpPr>
        <p:spPr/>
        <p:txBody>
          <a:bodyPr/>
          <a:lstStyle/>
          <a:p>
            <a:r>
              <a:rPr lang="nl-NL" b="1" dirty="0"/>
              <a:t>Kenmerken van water</a:t>
            </a:r>
          </a:p>
          <a:p>
            <a:pPr marL="342900" indent="-342900">
              <a:buFont typeface="Arial" panose="020B0604020202020204" pitchFamily="34" charset="0"/>
              <a:buChar char="•"/>
            </a:pPr>
            <a:r>
              <a:rPr lang="nl-NL" dirty="0"/>
              <a:t>Vloeibaar, adaptief, flexibel, stromend</a:t>
            </a:r>
          </a:p>
          <a:p>
            <a:pPr marL="342900" indent="-342900">
              <a:buFont typeface="Arial" panose="020B0604020202020204" pitchFamily="34" charset="0"/>
              <a:buChar char="•"/>
            </a:pPr>
            <a:r>
              <a:rPr lang="nl-NL" dirty="0"/>
              <a:t>‘Zoekt de </a:t>
            </a:r>
            <a:r>
              <a:rPr lang="nl-NL" dirty="0" err="1"/>
              <a:t>weg’</a:t>
            </a:r>
            <a:r>
              <a:rPr lang="nl-NL" dirty="0"/>
              <a:t> van de minste weerstand en het laagste punt</a:t>
            </a:r>
          </a:p>
          <a:p>
            <a:pPr marL="342900" indent="-342900">
              <a:buFont typeface="Arial" panose="020B0604020202020204" pitchFamily="34" charset="0"/>
              <a:buChar char="•"/>
            </a:pPr>
            <a:r>
              <a:rPr lang="nl-NL" dirty="0"/>
              <a:t>Verschillende verschijningsvormen, en altijd in verandering</a:t>
            </a:r>
          </a:p>
          <a:p>
            <a:endParaRPr lang="nl-NL" dirty="0"/>
          </a:p>
          <a:p>
            <a:r>
              <a:rPr lang="nl-NL" b="1" dirty="0"/>
              <a:t>Kenmerken van goed beheren van water</a:t>
            </a:r>
          </a:p>
          <a:p>
            <a:pPr marL="342900" indent="-342900">
              <a:buFont typeface="Arial" panose="020B0604020202020204" pitchFamily="34" charset="0"/>
              <a:buChar char="•"/>
            </a:pPr>
            <a:r>
              <a:rPr lang="nl-NL" dirty="0"/>
              <a:t>Weten wat er is en kunnen voorspellen wat er komt</a:t>
            </a:r>
          </a:p>
          <a:p>
            <a:pPr marL="342900" indent="-342900">
              <a:buFont typeface="Arial" panose="020B0604020202020204" pitchFamily="34" charset="0"/>
              <a:buChar char="•"/>
            </a:pPr>
            <a:r>
              <a:rPr lang="nl-NL" dirty="0"/>
              <a:t>Continue bereid zijn om mee te bewegen</a:t>
            </a:r>
          </a:p>
          <a:p>
            <a:pPr marL="342900" indent="-342900">
              <a:buFont typeface="Arial" panose="020B0604020202020204" pitchFamily="34" charset="0"/>
              <a:buChar char="•"/>
            </a:pPr>
            <a:r>
              <a:rPr lang="nl-NL" dirty="0"/>
              <a:t>In staat zijn om aan te passen</a:t>
            </a:r>
          </a:p>
        </p:txBody>
      </p:sp>
    </p:spTree>
    <p:extLst>
      <p:ext uri="{BB962C8B-B14F-4D97-AF65-F5344CB8AC3E}">
        <p14:creationId xmlns:p14="http://schemas.microsoft.com/office/powerpoint/2010/main" val="111053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8A263-93BB-4D06-989E-070243B74DF9}"/>
              </a:ext>
            </a:extLst>
          </p:cNvPr>
          <p:cNvSpPr>
            <a:spLocks noGrp="1"/>
          </p:cNvSpPr>
          <p:nvPr>
            <p:ph type="title"/>
          </p:nvPr>
        </p:nvSpPr>
        <p:spPr/>
        <p:txBody>
          <a:bodyPr/>
          <a:lstStyle/>
          <a:p>
            <a:r>
              <a:rPr lang="nl-NL" dirty="0"/>
              <a:t>Context zorg voor ouderen</a:t>
            </a:r>
          </a:p>
        </p:txBody>
      </p:sp>
      <p:sp>
        <p:nvSpPr>
          <p:cNvPr id="3" name="Tijdelijke aanduiding voor tekst 2">
            <a:extLst>
              <a:ext uri="{FF2B5EF4-FFF2-40B4-BE49-F238E27FC236}">
                <a16:creationId xmlns:a16="http://schemas.microsoft.com/office/drawing/2014/main" id="{4E3820D3-D76C-4FD9-A432-D71ABBDD8695}"/>
              </a:ext>
            </a:extLst>
          </p:cNvPr>
          <p:cNvSpPr>
            <a:spLocks noGrp="1"/>
          </p:cNvSpPr>
          <p:nvPr>
            <p:ph type="body" sz="quarter" idx="11"/>
          </p:nvPr>
        </p:nvSpPr>
        <p:spPr/>
        <p:txBody>
          <a:bodyPr/>
          <a:lstStyle/>
          <a:p>
            <a:r>
              <a:rPr lang="nl-NL" dirty="0"/>
              <a:t>Fundamentele verschuivingen door oprekken context van zorg voor ouderen</a:t>
            </a:r>
          </a:p>
        </p:txBody>
      </p:sp>
      <p:pic>
        <p:nvPicPr>
          <p:cNvPr id="7" name="Afbeelding 4">
            <a:extLst>
              <a:ext uri="{FF2B5EF4-FFF2-40B4-BE49-F238E27FC236}">
                <a16:creationId xmlns:a16="http://schemas.microsoft.com/office/drawing/2014/main" id="{5ECD0441-D39F-4E2D-B5BE-B2C2F1E907DC}"/>
              </a:ext>
            </a:extLst>
          </p:cNvPr>
          <p:cNvPicPr>
            <a:picLocks noChangeAspect="1"/>
          </p:cNvPicPr>
          <p:nvPr/>
        </p:nvPicPr>
        <p:blipFill rotWithShape="1">
          <a:blip r:embed="rId2"/>
          <a:srcRect t="20172"/>
          <a:stretch/>
        </p:blipFill>
        <p:spPr>
          <a:xfrm>
            <a:off x="685800" y="2743200"/>
            <a:ext cx="4588730" cy="2562654"/>
          </a:xfrm>
          <a:prstGeom prst="rect">
            <a:avLst/>
          </a:prstGeom>
          <a:effectLst>
            <a:outerShdw blurRad="50800" dist="38100" dir="2700000" algn="tl" rotWithShape="0">
              <a:prstClr val="black">
                <a:alpha val="40000"/>
              </a:prstClr>
            </a:outerShdw>
          </a:effectLst>
        </p:spPr>
      </p:pic>
      <p:pic>
        <p:nvPicPr>
          <p:cNvPr id="8" name="Afbeelding 4">
            <a:extLst>
              <a:ext uri="{FF2B5EF4-FFF2-40B4-BE49-F238E27FC236}">
                <a16:creationId xmlns:a16="http://schemas.microsoft.com/office/drawing/2014/main" id="{6D6DEF63-210C-4F92-AD75-C5C7FC50DEBA}"/>
              </a:ext>
            </a:extLst>
          </p:cNvPr>
          <p:cNvPicPr>
            <a:picLocks noGrp="1" noChangeAspect="1"/>
          </p:cNvPicPr>
          <p:nvPr>
            <p:ph sz="quarter" idx="12"/>
          </p:nvPr>
        </p:nvPicPr>
        <p:blipFill rotWithShape="1">
          <a:blip r:embed="rId3"/>
          <a:srcRect t="21479"/>
          <a:stretch/>
        </p:blipFill>
        <p:spPr>
          <a:xfrm>
            <a:off x="6223305" y="2743200"/>
            <a:ext cx="4588730" cy="2562654"/>
          </a:xfrm>
          <a:effectLst>
            <a:outerShdw blurRad="50800" dist="38100" dir="5400000" algn="t" rotWithShape="0">
              <a:prstClr val="black">
                <a:alpha val="40000"/>
              </a:prstClr>
            </a:outerShdw>
          </a:effectLst>
        </p:spPr>
      </p:pic>
      <p:pic>
        <p:nvPicPr>
          <p:cNvPr id="10" name="Graphic 9" descr="Lijnpijl: curve linksom">
            <a:extLst>
              <a:ext uri="{FF2B5EF4-FFF2-40B4-BE49-F238E27FC236}">
                <a16:creationId xmlns:a16="http://schemas.microsoft.com/office/drawing/2014/main" id="{04E89BAC-A758-4E26-BBB3-C95ABCC404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5105400" y="4050620"/>
            <a:ext cx="1287035" cy="1287035"/>
          </a:xfrm>
          <a:prstGeom prst="rect">
            <a:avLst/>
          </a:prstGeom>
        </p:spPr>
      </p:pic>
    </p:spTree>
    <p:extLst>
      <p:ext uri="{BB962C8B-B14F-4D97-AF65-F5344CB8AC3E}">
        <p14:creationId xmlns:p14="http://schemas.microsoft.com/office/powerpoint/2010/main" val="2422500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roomdiagram: Handmatige invoer 24">
            <a:extLst>
              <a:ext uri="{FF2B5EF4-FFF2-40B4-BE49-F238E27FC236}">
                <a16:creationId xmlns:a16="http://schemas.microsoft.com/office/drawing/2014/main" id="{BEA72EA6-3466-4374-931B-CE551A54FAE3}"/>
              </a:ext>
            </a:extLst>
          </p:cNvPr>
          <p:cNvSpPr/>
          <p:nvPr/>
        </p:nvSpPr>
        <p:spPr>
          <a:xfrm>
            <a:off x="0" y="3379994"/>
            <a:ext cx="12192000" cy="34780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6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62 h 10000"/>
              <a:gd name="connsiteX0" fmla="*/ 0 w 10000"/>
              <a:gd name="connsiteY0" fmla="*/ 64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4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403"/>
                </a:moveTo>
                <a:lnTo>
                  <a:pt x="10000" y="0"/>
                </a:lnTo>
                <a:lnTo>
                  <a:pt x="10000" y="10000"/>
                </a:lnTo>
                <a:lnTo>
                  <a:pt x="0" y="10000"/>
                </a:lnTo>
                <a:lnTo>
                  <a:pt x="0" y="6403"/>
                </a:lnTo>
                <a:close/>
              </a:path>
            </a:pathLst>
          </a:custGeom>
          <a:solidFill>
            <a:srgbClr val="E6F3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161952C-47C6-4ADB-83DF-5D3DE954643F}"/>
              </a:ext>
            </a:extLst>
          </p:cNvPr>
          <p:cNvSpPr>
            <a:spLocks noGrp="1"/>
          </p:cNvSpPr>
          <p:nvPr>
            <p:ph type="title"/>
          </p:nvPr>
        </p:nvSpPr>
        <p:spPr/>
        <p:txBody>
          <a:bodyPr/>
          <a:lstStyle/>
          <a:p>
            <a:r>
              <a:rPr lang="nl-NL" dirty="0"/>
              <a:t>Het doordenken van het frame</a:t>
            </a:r>
          </a:p>
        </p:txBody>
      </p:sp>
      <p:sp>
        <p:nvSpPr>
          <p:cNvPr id="3" name="Tijdelijke aanduiding voor tekst 2">
            <a:extLst>
              <a:ext uri="{FF2B5EF4-FFF2-40B4-BE49-F238E27FC236}">
                <a16:creationId xmlns:a16="http://schemas.microsoft.com/office/drawing/2014/main" id="{B849D882-9EB5-4353-A9A0-C841411235BE}"/>
              </a:ext>
            </a:extLst>
          </p:cNvPr>
          <p:cNvSpPr>
            <a:spLocks noGrp="1"/>
          </p:cNvSpPr>
          <p:nvPr>
            <p:ph type="body" sz="quarter" idx="11"/>
          </p:nvPr>
        </p:nvSpPr>
        <p:spPr/>
        <p:txBody>
          <a:bodyPr/>
          <a:lstStyle/>
          <a:p>
            <a:r>
              <a:rPr lang="nl-NL" dirty="0"/>
              <a:t>Eerste oplossingsrichtingen</a:t>
            </a:r>
          </a:p>
        </p:txBody>
      </p:sp>
      <p:sp>
        <p:nvSpPr>
          <p:cNvPr id="4" name="Tijdelijke aanduiding voor inhoud 3">
            <a:extLst>
              <a:ext uri="{FF2B5EF4-FFF2-40B4-BE49-F238E27FC236}">
                <a16:creationId xmlns:a16="http://schemas.microsoft.com/office/drawing/2014/main" id="{2C2A4FF8-4519-4BEB-9E63-5F26F56AB995}"/>
              </a:ext>
            </a:extLst>
          </p:cNvPr>
          <p:cNvSpPr>
            <a:spLocks noGrp="1"/>
          </p:cNvSpPr>
          <p:nvPr>
            <p:ph sz="quarter" idx="12"/>
          </p:nvPr>
        </p:nvSpPr>
        <p:spPr>
          <a:xfrm>
            <a:off x="444500" y="2133600"/>
            <a:ext cx="4965700" cy="3973315"/>
          </a:xfrm>
        </p:spPr>
        <p:txBody>
          <a:bodyPr/>
          <a:lstStyle/>
          <a:p>
            <a:r>
              <a:rPr lang="nl-NL" sz="1600" b="1" dirty="0"/>
              <a:t>Van krampachtig vastzitten in bestaande systemen naar bereidheid te veranderen in cultuur en </a:t>
            </a:r>
            <a:r>
              <a:rPr lang="nl-NL" sz="1600" b="1" dirty="0" err="1"/>
              <a:t>mindset</a:t>
            </a:r>
            <a:endParaRPr lang="nl-NL" sz="1600" b="1" dirty="0"/>
          </a:p>
          <a:p>
            <a:endParaRPr lang="nl-NL" sz="1600" dirty="0"/>
          </a:p>
          <a:p>
            <a:pPr marL="342900" indent="-342900">
              <a:buFont typeface="Arial" panose="020B0604020202020204" pitchFamily="34" charset="0"/>
              <a:buChar char="•"/>
            </a:pPr>
            <a:r>
              <a:rPr lang="nl-NL" sz="1600" dirty="0"/>
              <a:t>Nieuwe taal, anders kijken naar ouderen</a:t>
            </a:r>
          </a:p>
          <a:p>
            <a:pPr marL="342900" indent="-342900">
              <a:buFont typeface="Arial" panose="020B0604020202020204" pitchFamily="34" charset="0"/>
              <a:buChar char="•"/>
            </a:pPr>
            <a:r>
              <a:rPr lang="nl-NL" sz="1600" dirty="0"/>
              <a:t>Wederkerigheid in de wijk</a:t>
            </a:r>
          </a:p>
          <a:p>
            <a:pPr marL="342900" indent="-342900">
              <a:buFont typeface="Arial" panose="020B0604020202020204" pitchFamily="34" charset="0"/>
              <a:buChar char="•"/>
            </a:pPr>
            <a:r>
              <a:rPr lang="nl-NL" sz="1600" dirty="0"/>
              <a:t>Hulpvragen omdraaien</a:t>
            </a:r>
          </a:p>
        </p:txBody>
      </p:sp>
      <p:sp>
        <p:nvSpPr>
          <p:cNvPr id="7" name="Tijdelijke aanduiding voor inhoud 3">
            <a:extLst>
              <a:ext uri="{FF2B5EF4-FFF2-40B4-BE49-F238E27FC236}">
                <a16:creationId xmlns:a16="http://schemas.microsoft.com/office/drawing/2014/main" id="{D63C0FCD-86D1-49F0-8EFE-83EF675DE248}"/>
              </a:ext>
            </a:extLst>
          </p:cNvPr>
          <p:cNvSpPr txBox="1">
            <a:spLocks/>
          </p:cNvSpPr>
          <p:nvPr/>
        </p:nvSpPr>
        <p:spPr>
          <a:xfrm>
            <a:off x="6096000" y="2121733"/>
            <a:ext cx="5562600" cy="3973315"/>
          </a:xfrm>
          <a:prstGeom prst="rect">
            <a:avLst/>
          </a:prstGeom>
        </p:spPr>
        <p:txBody>
          <a:bodyPr lIns="0" tIns="0" rIns="0" bIns="0"/>
          <a:lstStyle>
            <a:lvl1pPr marL="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nl-NL" sz="1600" b="1" kern="0" dirty="0"/>
              <a:t>Van schaarste en weerstand in aanbod naar mensen in staat stellen om taken op te pakken</a:t>
            </a:r>
          </a:p>
          <a:p>
            <a:endParaRPr lang="nl-NL" sz="1600" kern="0" dirty="0"/>
          </a:p>
          <a:p>
            <a:pPr marL="342900" indent="-342900">
              <a:buFont typeface="Arial" panose="020B0604020202020204" pitchFamily="34" charset="0"/>
              <a:buChar char="•"/>
            </a:pPr>
            <a:r>
              <a:rPr lang="nl-NL" sz="1600" kern="0" dirty="0"/>
              <a:t>Bevroren </a:t>
            </a:r>
            <a:r>
              <a:rPr lang="nl-NL" sz="1600" kern="0" dirty="0" err="1"/>
              <a:t>CAO’s</a:t>
            </a:r>
            <a:r>
              <a:rPr lang="nl-NL" sz="1600" kern="0" dirty="0"/>
              <a:t> en contracten uit krappe, gesloten arbeidsmarkt flexibel en wendbaar maken</a:t>
            </a:r>
          </a:p>
          <a:p>
            <a:pPr marL="342900" indent="-342900">
              <a:buFont typeface="Arial" panose="020B0604020202020204" pitchFamily="34" charset="0"/>
              <a:buChar char="•"/>
            </a:pPr>
            <a:r>
              <a:rPr lang="nl-NL" sz="1600" kern="0" dirty="0"/>
              <a:t>Positieve effecten van thuiswerken vasthouden en stimuleren</a:t>
            </a:r>
          </a:p>
          <a:p>
            <a:pPr marL="342900" indent="-342900">
              <a:buFont typeface="Arial" panose="020B0604020202020204" pitchFamily="34" charset="0"/>
              <a:buChar char="•"/>
            </a:pPr>
            <a:r>
              <a:rPr lang="nl-NL" sz="1600" kern="0" dirty="0"/>
              <a:t>Aantrekkelijk en menselijk maken van technologie thuis</a:t>
            </a:r>
          </a:p>
          <a:p>
            <a:pPr marL="342900" indent="-342900">
              <a:buFont typeface="Arial" panose="020B0604020202020204" pitchFamily="34" charset="0"/>
              <a:buChar char="•"/>
            </a:pPr>
            <a:r>
              <a:rPr lang="nl-NL" sz="1600" kern="0" dirty="0"/>
              <a:t>Het betrekken en enthousiasmeren van servicediensten in de wijk </a:t>
            </a:r>
          </a:p>
          <a:p>
            <a:pPr marL="342900" indent="-342900">
              <a:buFont typeface="Arial" panose="020B0604020202020204" pitchFamily="34" charset="0"/>
              <a:buChar char="•"/>
            </a:pPr>
            <a:endParaRPr lang="nl-NL" kern="0" dirty="0"/>
          </a:p>
        </p:txBody>
      </p:sp>
    </p:spTree>
    <p:extLst>
      <p:ext uri="{BB962C8B-B14F-4D97-AF65-F5344CB8AC3E}">
        <p14:creationId xmlns:p14="http://schemas.microsoft.com/office/powerpoint/2010/main" val="56503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C28F7FAD-BA55-4A83-A4CF-25513ABF0A64}"/>
              </a:ext>
            </a:extLst>
          </p:cNvPr>
          <p:cNvSpPr>
            <a:spLocks noGrp="1"/>
          </p:cNvSpPr>
          <p:nvPr>
            <p:ph type="pic" sz="quarter" idx="10"/>
          </p:nvPr>
        </p:nvSpPr>
        <p:spPr>
          <a:xfrm>
            <a:off x="-49580" y="1284059"/>
            <a:ext cx="12265518" cy="5646985"/>
          </a:xfrm>
        </p:spPr>
      </p:sp>
      <p:sp>
        <p:nvSpPr>
          <p:cNvPr id="3" name="Titel 2">
            <a:extLst>
              <a:ext uri="{FF2B5EF4-FFF2-40B4-BE49-F238E27FC236}">
                <a16:creationId xmlns:a16="http://schemas.microsoft.com/office/drawing/2014/main" id="{66BD03BA-EEBE-4385-B063-1394FD310C26}"/>
              </a:ext>
            </a:extLst>
          </p:cNvPr>
          <p:cNvSpPr>
            <a:spLocks noGrp="1"/>
          </p:cNvSpPr>
          <p:nvPr>
            <p:ph type="title"/>
          </p:nvPr>
        </p:nvSpPr>
        <p:spPr/>
        <p:txBody>
          <a:bodyPr/>
          <a:lstStyle/>
          <a:p>
            <a:r>
              <a:rPr lang="nl-NL" dirty="0">
                <a:latin typeface="Verdana"/>
                <a:ea typeface="Verdana"/>
              </a:rPr>
              <a:t>En dan op reis</a:t>
            </a:r>
            <a:endParaRPr lang="nl-NL" dirty="0"/>
          </a:p>
        </p:txBody>
      </p:sp>
    </p:spTree>
    <p:extLst>
      <p:ext uri="{BB962C8B-B14F-4D97-AF65-F5344CB8AC3E}">
        <p14:creationId xmlns:p14="http://schemas.microsoft.com/office/powerpoint/2010/main" val="777670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vloer, gebouw, persoon, binnen&#10;&#10;Automatisch gegenereerde beschrijving">
            <a:extLst>
              <a:ext uri="{FF2B5EF4-FFF2-40B4-BE49-F238E27FC236}">
                <a16:creationId xmlns:a16="http://schemas.microsoft.com/office/drawing/2014/main" id="{C47BBC2B-A074-450D-8017-3B7E9AD14C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523829"/>
            <a:ext cx="3218385" cy="1810341"/>
          </a:xfrm>
          <a:prstGeom prst="rect">
            <a:avLst/>
          </a:prstGeom>
          <a:effectLst>
            <a:outerShdw blurRad="50800" dist="38100" dir="2700000" algn="tl" rotWithShape="0">
              <a:prstClr val="black">
                <a:alpha val="40000"/>
              </a:prstClr>
            </a:outerShdw>
          </a:effectLst>
        </p:spPr>
      </p:pic>
      <p:sp>
        <p:nvSpPr>
          <p:cNvPr id="7" name="Stroomdiagram: Handmatige invoer 24">
            <a:extLst>
              <a:ext uri="{FF2B5EF4-FFF2-40B4-BE49-F238E27FC236}">
                <a16:creationId xmlns:a16="http://schemas.microsoft.com/office/drawing/2014/main" id="{5ADA39EF-E3F7-4DC5-BCE2-1161BE5A8BE6}"/>
              </a:ext>
            </a:extLst>
          </p:cNvPr>
          <p:cNvSpPr/>
          <p:nvPr/>
        </p:nvSpPr>
        <p:spPr>
          <a:xfrm>
            <a:off x="0" y="2849165"/>
            <a:ext cx="12192000" cy="400883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6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62 h 10000"/>
              <a:gd name="connsiteX0" fmla="*/ 0 w 10000"/>
              <a:gd name="connsiteY0" fmla="*/ 64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4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403"/>
                </a:moveTo>
                <a:lnTo>
                  <a:pt x="10000" y="0"/>
                </a:lnTo>
                <a:lnTo>
                  <a:pt x="10000" y="10000"/>
                </a:lnTo>
                <a:lnTo>
                  <a:pt x="0" y="10000"/>
                </a:lnTo>
                <a:lnTo>
                  <a:pt x="0" y="6403"/>
                </a:lnTo>
                <a:close/>
              </a:path>
            </a:pathLst>
          </a:custGeom>
          <a:solidFill>
            <a:srgbClr val="E8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1000D0DE-9BD9-492B-8DCB-F1A01AF67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98931"/>
            <a:ext cx="2072558" cy="1828800"/>
          </a:xfrm>
          <a:prstGeom prst="rect">
            <a:avLst/>
          </a:prstGeom>
        </p:spPr>
      </p:pic>
      <p:pic>
        <p:nvPicPr>
          <p:cNvPr id="6" name="Afbeelding 5">
            <a:extLst>
              <a:ext uri="{FF2B5EF4-FFF2-40B4-BE49-F238E27FC236}">
                <a16:creationId xmlns:a16="http://schemas.microsoft.com/office/drawing/2014/main" id="{56EEB5FB-0B38-4D2F-9B86-136E9DA1122F}"/>
              </a:ext>
            </a:extLst>
          </p:cNvPr>
          <p:cNvPicPr>
            <a:picLocks noChangeAspect="1"/>
          </p:cNvPicPr>
          <p:nvPr/>
        </p:nvPicPr>
        <p:blipFill>
          <a:blip r:embed="rId4"/>
          <a:stretch>
            <a:fillRect/>
          </a:stretch>
        </p:blipFill>
        <p:spPr>
          <a:xfrm>
            <a:off x="7543800" y="4191000"/>
            <a:ext cx="2945765" cy="2209324"/>
          </a:xfrm>
          <a:prstGeom prst="rect">
            <a:avLst/>
          </a:prstGeom>
        </p:spPr>
      </p:pic>
      <p:pic>
        <p:nvPicPr>
          <p:cNvPr id="12" name="Afbeelding 11" descr="Afbeelding met vloer, persoon, gebouw&#10;&#10;Automatisch gegenereerde beschrijving">
            <a:extLst>
              <a:ext uri="{FF2B5EF4-FFF2-40B4-BE49-F238E27FC236}">
                <a16:creationId xmlns:a16="http://schemas.microsoft.com/office/drawing/2014/main" id="{AB2FC160-F07E-42D6-8471-1B428453E1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4613257"/>
            <a:ext cx="2426327" cy="1364809"/>
          </a:xfrm>
          <a:prstGeom prst="rect">
            <a:avLst/>
          </a:prstGeom>
          <a:effectLst>
            <a:outerShdw blurRad="50800" dist="38100" dir="5400000" algn="t" rotWithShape="0">
              <a:prstClr val="black">
                <a:alpha val="40000"/>
              </a:prstClr>
            </a:outerShdw>
          </a:effectLst>
        </p:spPr>
      </p:pic>
      <p:pic>
        <p:nvPicPr>
          <p:cNvPr id="3" name="Afbeelding 2" descr="Afbeelding met vloer, binnen, persoon&#10;&#10;Automatisch gegenereerde beschrijving">
            <a:extLst>
              <a:ext uri="{FF2B5EF4-FFF2-40B4-BE49-F238E27FC236}">
                <a16:creationId xmlns:a16="http://schemas.microsoft.com/office/drawing/2014/main" id="{494E3388-1B3B-4151-8EE1-859B6BF497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3256279"/>
            <a:ext cx="3264039" cy="1836022"/>
          </a:xfrm>
          <a:prstGeom prst="rect">
            <a:avLst/>
          </a:prstGeom>
          <a:effectLst>
            <a:outerShdw blurRad="50800" dist="38100" dir="2700000" algn="tl" rotWithShape="0">
              <a:prstClr val="black">
                <a:alpha val="40000"/>
              </a:prstClr>
            </a:outerShdw>
          </a:effectLst>
        </p:spPr>
      </p:pic>
      <p:sp>
        <p:nvSpPr>
          <p:cNvPr id="14" name="Tekstvak 13">
            <a:extLst>
              <a:ext uri="{FF2B5EF4-FFF2-40B4-BE49-F238E27FC236}">
                <a16:creationId xmlns:a16="http://schemas.microsoft.com/office/drawing/2014/main" id="{4FBB8284-8B6B-4617-BF4C-497572837C87}"/>
              </a:ext>
            </a:extLst>
          </p:cNvPr>
          <p:cNvSpPr txBox="1"/>
          <p:nvPr/>
        </p:nvSpPr>
        <p:spPr>
          <a:xfrm>
            <a:off x="864101" y="751721"/>
            <a:ext cx="6537367" cy="523220"/>
          </a:xfrm>
          <a:prstGeom prst="rect">
            <a:avLst/>
          </a:prstGeom>
          <a:noFill/>
        </p:spPr>
        <p:txBody>
          <a:bodyPr wrap="none" rtlCol="0">
            <a:spAutoFit/>
          </a:bodyPr>
          <a:lstStyle/>
          <a:p>
            <a:r>
              <a:rPr lang="nl-NL" sz="2800" b="1" dirty="0">
                <a:latin typeface="Verdana" panose="020B0604030504040204" pitchFamily="34" charset="0"/>
                <a:ea typeface="Verdana" panose="020B0604030504040204" pitchFamily="34" charset="0"/>
              </a:rPr>
              <a:t>Met wie praat jij over morgen? </a:t>
            </a:r>
          </a:p>
        </p:txBody>
      </p:sp>
    </p:spTree>
    <p:extLst>
      <p:ext uri="{BB962C8B-B14F-4D97-AF65-F5344CB8AC3E}">
        <p14:creationId xmlns:p14="http://schemas.microsoft.com/office/powerpoint/2010/main" val="247833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538AF-4A0D-489F-9B29-B74E069802D7}"/>
              </a:ext>
            </a:extLst>
          </p:cNvPr>
          <p:cNvSpPr>
            <a:spLocks noGrp="1"/>
          </p:cNvSpPr>
          <p:nvPr>
            <p:ph type="title"/>
          </p:nvPr>
        </p:nvSpPr>
        <p:spPr/>
        <p:txBody>
          <a:bodyPr/>
          <a:lstStyle/>
          <a:p>
            <a:r>
              <a:rPr lang="nl-NL" dirty="0"/>
              <a:t>Puzzel klopt niet</a:t>
            </a:r>
          </a:p>
        </p:txBody>
      </p:sp>
      <p:sp>
        <p:nvSpPr>
          <p:cNvPr id="3" name="Tijdelijke aanduiding voor tekst 2">
            <a:extLst>
              <a:ext uri="{FF2B5EF4-FFF2-40B4-BE49-F238E27FC236}">
                <a16:creationId xmlns:a16="http://schemas.microsoft.com/office/drawing/2014/main" id="{0E0371B7-0D3B-4F09-B703-0EBFA4B4E7EF}"/>
              </a:ext>
            </a:extLst>
          </p:cNvPr>
          <p:cNvSpPr>
            <a:spLocks noGrp="1"/>
          </p:cNvSpPr>
          <p:nvPr>
            <p:ph type="body" sz="quarter" idx="11"/>
          </p:nvPr>
        </p:nvSpPr>
        <p:spPr/>
        <p:txBody>
          <a:bodyPr/>
          <a:lstStyle/>
          <a:p>
            <a:r>
              <a:rPr lang="nl-NL" dirty="0"/>
              <a:t>Te veel, te weinig, ligt door elkaar</a:t>
            </a:r>
          </a:p>
        </p:txBody>
      </p:sp>
      <p:pic>
        <p:nvPicPr>
          <p:cNvPr id="5" name="Afbeelding 4">
            <a:extLst>
              <a:ext uri="{FF2B5EF4-FFF2-40B4-BE49-F238E27FC236}">
                <a16:creationId xmlns:a16="http://schemas.microsoft.com/office/drawing/2014/main" id="{73D20EBB-1BBA-47DB-B9D5-5FAD79EBD28B}"/>
              </a:ext>
            </a:extLst>
          </p:cNvPr>
          <p:cNvPicPr>
            <a:picLocks noChangeAspect="1"/>
          </p:cNvPicPr>
          <p:nvPr/>
        </p:nvPicPr>
        <p:blipFill rotWithShape="1">
          <a:blip r:embed="rId2"/>
          <a:srcRect l="4723" t="14445" r="39391" b="25556"/>
          <a:stretch/>
        </p:blipFill>
        <p:spPr>
          <a:xfrm>
            <a:off x="444500" y="2286000"/>
            <a:ext cx="4608689" cy="3505200"/>
          </a:xfrm>
          <a:prstGeom prst="rect">
            <a:avLst/>
          </a:prstGeom>
          <a:effectLst>
            <a:outerShdw blurRad="50800" dist="38100" dir="2700000" algn="tl" rotWithShape="0">
              <a:prstClr val="black">
                <a:alpha val="40000"/>
              </a:prstClr>
            </a:outerShdw>
          </a:effectLst>
        </p:spPr>
      </p:pic>
      <p:sp>
        <p:nvSpPr>
          <p:cNvPr id="6" name="Rechthoek 5">
            <a:extLst>
              <a:ext uri="{FF2B5EF4-FFF2-40B4-BE49-F238E27FC236}">
                <a16:creationId xmlns:a16="http://schemas.microsoft.com/office/drawing/2014/main" id="{02D3FFAA-B97C-4C22-A563-4FDDBA738B32}"/>
              </a:ext>
            </a:extLst>
          </p:cNvPr>
          <p:cNvSpPr/>
          <p:nvPr/>
        </p:nvSpPr>
        <p:spPr>
          <a:xfrm>
            <a:off x="5410200" y="2330936"/>
            <a:ext cx="6096000" cy="1200329"/>
          </a:xfrm>
          <a:prstGeom prst="rect">
            <a:avLst/>
          </a:prstGeom>
        </p:spPr>
        <p:txBody>
          <a:bodyPr wrap="square">
            <a:spAutoFit/>
          </a:bodyPr>
          <a:lstStyle/>
          <a:p>
            <a:r>
              <a:rPr lang="nl-NL" dirty="0">
                <a:latin typeface="Verdana" panose="020B0604030504040204" pitchFamily="34" charset="0"/>
                <a:ea typeface="Verdana" panose="020B0604030504040204" pitchFamily="34" charset="0"/>
              </a:rPr>
              <a:t>Het gevoel dat het onbegonnen werk is: geen oplossing mogelijk, we komen meer en meer geld en mensen tekort om te kunnen doen wat we denken dat noodzakelijk is om te doen.</a:t>
            </a:r>
          </a:p>
        </p:txBody>
      </p:sp>
      <p:sp>
        <p:nvSpPr>
          <p:cNvPr id="7" name="Rechthoek: afgeronde hoeken 6">
            <a:extLst>
              <a:ext uri="{FF2B5EF4-FFF2-40B4-BE49-F238E27FC236}">
                <a16:creationId xmlns:a16="http://schemas.microsoft.com/office/drawing/2014/main" id="{648BAA1F-8D9C-4831-9396-0A80B3540ACA}"/>
              </a:ext>
            </a:extLst>
          </p:cNvPr>
          <p:cNvSpPr/>
          <p:nvPr/>
        </p:nvSpPr>
        <p:spPr>
          <a:xfrm>
            <a:off x="8952451" y="3971488"/>
            <a:ext cx="2401349" cy="241483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nl-NL" b="1" dirty="0">
                <a:latin typeface="Verdana" panose="020B0604030504040204" pitchFamily="34" charset="0"/>
                <a:ea typeface="Verdana" panose="020B0604030504040204" pitchFamily="34" charset="0"/>
              </a:rPr>
              <a:t>Paradox</a:t>
            </a:r>
          </a:p>
          <a:p>
            <a:r>
              <a:rPr lang="nl-NL" sz="1200" i="1" dirty="0">
                <a:latin typeface="Verdana" panose="020B0604030504040204" pitchFamily="34" charset="0"/>
                <a:ea typeface="Verdana" panose="020B0604030504040204" pitchFamily="34" charset="0"/>
              </a:rPr>
              <a:t>Dit maakt het lastig</a:t>
            </a:r>
          </a:p>
          <a:p>
            <a:endParaRPr lang="nl-NL" sz="1200" b="1" dirty="0">
              <a:latin typeface="Verdana" panose="020B0604030504040204" pitchFamily="34" charset="0"/>
              <a:ea typeface="Verdana" panose="020B0604030504040204" pitchFamily="34" charset="0"/>
            </a:endParaRPr>
          </a:p>
          <a:p>
            <a:r>
              <a:rPr lang="nl-NL" sz="1200" dirty="0">
                <a:latin typeface="Verdana" panose="020B0604030504040204" pitchFamily="34" charset="0"/>
                <a:ea typeface="Verdana" panose="020B0604030504040204" pitchFamily="34" charset="0"/>
              </a:rPr>
              <a:t>Het lijkt onvermijdelijk dat je steeds méér van iets nodig hebt om te voorkomen dat het heel erg mis gaat, maar er is onvermijdelijk steeds minder van. </a:t>
            </a:r>
            <a:endParaRPr lang="nl-NL" sz="12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5641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2000" b="-2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852CB-C0BA-42D9-A267-87CCB781BFA7}"/>
              </a:ext>
            </a:extLst>
          </p:cNvPr>
          <p:cNvSpPr>
            <a:spLocks noGrp="1"/>
          </p:cNvSpPr>
          <p:nvPr>
            <p:ph type="title"/>
          </p:nvPr>
        </p:nvSpPr>
        <p:spPr/>
        <p:txBody>
          <a:bodyPr/>
          <a:lstStyle/>
          <a:p>
            <a:r>
              <a:rPr lang="nl-NL" dirty="0">
                <a:latin typeface="Verdana"/>
                <a:ea typeface="Verdana"/>
              </a:rPr>
              <a:t>Maar ook de beeldvorming niet</a:t>
            </a:r>
            <a:endParaRPr lang="nl-NL" dirty="0"/>
          </a:p>
        </p:txBody>
      </p:sp>
      <p:pic>
        <p:nvPicPr>
          <p:cNvPr id="5" name="Afbeelding 4">
            <a:extLst>
              <a:ext uri="{FF2B5EF4-FFF2-40B4-BE49-F238E27FC236}">
                <a16:creationId xmlns:a16="http://schemas.microsoft.com/office/drawing/2014/main" id="{75E0DC10-E575-444C-8289-DE4C848B8B27}"/>
              </a:ext>
            </a:extLst>
          </p:cNvPr>
          <p:cNvPicPr>
            <a:picLocks noChangeAspect="1"/>
          </p:cNvPicPr>
          <p:nvPr/>
        </p:nvPicPr>
        <p:blipFill>
          <a:blip r:embed="rId3"/>
          <a:stretch>
            <a:fillRect/>
          </a:stretch>
        </p:blipFill>
        <p:spPr>
          <a:xfrm>
            <a:off x="1752600" y="1699412"/>
            <a:ext cx="5150501" cy="3162314"/>
          </a:xfrm>
          <a:prstGeom prst="rect">
            <a:avLst/>
          </a:prstGeom>
          <a:effectLst/>
        </p:spPr>
      </p:pic>
      <p:pic>
        <p:nvPicPr>
          <p:cNvPr id="8" name="Afbeelding 7">
            <a:extLst>
              <a:ext uri="{FF2B5EF4-FFF2-40B4-BE49-F238E27FC236}">
                <a16:creationId xmlns:a16="http://schemas.microsoft.com/office/drawing/2014/main" id="{A7ACC5BD-F04C-4596-96E3-66C98E2C15BD}"/>
              </a:ext>
            </a:extLst>
          </p:cNvPr>
          <p:cNvPicPr>
            <a:picLocks noChangeAspect="1"/>
          </p:cNvPicPr>
          <p:nvPr/>
        </p:nvPicPr>
        <p:blipFill rotWithShape="1">
          <a:blip r:embed="rId4"/>
          <a:srcRect l="21166" r="9879"/>
          <a:stretch/>
        </p:blipFill>
        <p:spPr>
          <a:xfrm>
            <a:off x="7696200" y="5245971"/>
            <a:ext cx="4267201" cy="1359065"/>
          </a:xfrm>
          <a:prstGeom prst="rect">
            <a:avLst/>
          </a:prstGeom>
        </p:spPr>
      </p:pic>
      <p:pic>
        <p:nvPicPr>
          <p:cNvPr id="6" name="Tijdelijke aanduiding voor inhoud 5">
            <a:extLst>
              <a:ext uri="{FF2B5EF4-FFF2-40B4-BE49-F238E27FC236}">
                <a16:creationId xmlns:a16="http://schemas.microsoft.com/office/drawing/2014/main" id="{065EFDC7-8B6F-40E1-9108-BB56A785B52C}"/>
              </a:ext>
            </a:extLst>
          </p:cNvPr>
          <p:cNvPicPr>
            <a:picLocks noGrp="1" noChangeAspect="1"/>
          </p:cNvPicPr>
          <p:nvPr>
            <p:ph sz="quarter" idx="12"/>
          </p:nvPr>
        </p:nvPicPr>
        <p:blipFill rotWithShape="1">
          <a:blip r:embed="rId5"/>
          <a:srcRect l="6232" b="6880"/>
          <a:stretch/>
        </p:blipFill>
        <p:spPr>
          <a:xfrm>
            <a:off x="7239000" y="1443644"/>
            <a:ext cx="2225467" cy="3418082"/>
          </a:xfrm>
          <a:prstGeom prst="rect">
            <a:avLst/>
          </a:prstGeom>
        </p:spPr>
      </p:pic>
      <p:pic>
        <p:nvPicPr>
          <p:cNvPr id="9" name="Afbeelding 8">
            <a:extLst>
              <a:ext uri="{FF2B5EF4-FFF2-40B4-BE49-F238E27FC236}">
                <a16:creationId xmlns:a16="http://schemas.microsoft.com/office/drawing/2014/main" id="{C573F00D-A45D-4727-BEE3-485CBC8FEABF}"/>
              </a:ext>
            </a:extLst>
          </p:cNvPr>
          <p:cNvPicPr>
            <a:picLocks noChangeAspect="1"/>
          </p:cNvPicPr>
          <p:nvPr/>
        </p:nvPicPr>
        <p:blipFill>
          <a:blip r:embed="rId6"/>
          <a:stretch>
            <a:fillRect/>
          </a:stretch>
        </p:blipFill>
        <p:spPr>
          <a:xfrm>
            <a:off x="9856365" y="2362200"/>
            <a:ext cx="1724575" cy="2590800"/>
          </a:xfrm>
          <a:prstGeom prst="rect">
            <a:avLst/>
          </a:prstGeom>
        </p:spPr>
      </p:pic>
    </p:spTree>
    <p:extLst>
      <p:ext uri="{BB962C8B-B14F-4D97-AF65-F5344CB8AC3E}">
        <p14:creationId xmlns:p14="http://schemas.microsoft.com/office/powerpoint/2010/main" val="126156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538AF-4A0D-489F-9B29-B74E069802D7}"/>
              </a:ext>
            </a:extLst>
          </p:cNvPr>
          <p:cNvSpPr>
            <a:spLocks noGrp="1"/>
          </p:cNvSpPr>
          <p:nvPr>
            <p:ph type="title"/>
          </p:nvPr>
        </p:nvSpPr>
        <p:spPr/>
        <p:txBody>
          <a:bodyPr/>
          <a:lstStyle/>
          <a:p>
            <a:r>
              <a:rPr lang="nl-NL" dirty="0"/>
              <a:t>Meer vooruit kijken</a:t>
            </a:r>
          </a:p>
        </p:txBody>
      </p:sp>
      <p:sp>
        <p:nvSpPr>
          <p:cNvPr id="3" name="Tijdelijke aanduiding voor tekst 2">
            <a:extLst>
              <a:ext uri="{FF2B5EF4-FFF2-40B4-BE49-F238E27FC236}">
                <a16:creationId xmlns:a16="http://schemas.microsoft.com/office/drawing/2014/main" id="{0E0371B7-0D3B-4F09-B703-0EBFA4B4E7EF}"/>
              </a:ext>
            </a:extLst>
          </p:cNvPr>
          <p:cNvSpPr>
            <a:spLocks noGrp="1"/>
          </p:cNvSpPr>
          <p:nvPr>
            <p:ph type="body" sz="quarter" idx="11"/>
          </p:nvPr>
        </p:nvSpPr>
        <p:spPr>
          <a:xfrm>
            <a:off x="444500" y="1395896"/>
            <a:ext cx="9156700" cy="442913"/>
          </a:xfrm>
        </p:spPr>
        <p:txBody>
          <a:bodyPr/>
          <a:lstStyle/>
          <a:p>
            <a:r>
              <a:rPr lang="nl-NL" dirty="0"/>
              <a:t>Zodat het je niet overkomt</a:t>
            </a:r>
          </a:p>
        </p:txBody>
      </p:sp>
      <p:sp>
        <p:nvSpPr>
          <p:cNvPr id="6" name="Rechthoek 5">
            <a:extLst>
              <a:ext uri="{FF2B5EF4-FFF2-40B4-BE49-F238E27FC236}">
                <a16:creationId xmlns:a16="http://schemas.microsoft.com/office/drawing/2014/main" id="{02D3FFAA-B97C-4C22-A563-4FDDBA738B32}"/>
              </a:ext>
            </a:extLst>
          </p:cNvPr>
          <p:cNvSpPr/>
          <p:nvPr/>
        </p:nvSpPr>
        <p:spPr>
          <a:xfrm>
            <a:off x="444500" y="2268915"/>
            <a:ext cx="9004300" cy="3139321"/>
          </a:xfrm>
          <a:prstGeom prst="rect">
            <a:avLst/>
          </a:prstGeom>
        </p:spPr>
        <p:txBody>
          <a:bodyPr wrap="square">
            <a:spAutoFit/>
          </a:bodyPr>
          <a:lstStyle/>
          <a:p>
            <a:r>
              <a:rPr lang="nl-NL" dirty="0">
                <a:latin typeface="Verdana" panose="020B0604030504040204" pitchFamily="34" charset="0"/>
                <a:ea typeface="Verdana" panose="020B0604030504040204" pitchFamily="34" charset="0"/>
              </a:rPr>
              <a:t>Het is makkelijker om over dingen na te denken als je er (nog) niét tot over je oren in zit.</a:t>
            </a:r>
          </a:p>
          <a:p>
            <a:endParaRPr lang="nl-NL" dirty="0">
              <a:latin typeface="Verdana" panose="020B0604030504040204" pitchFamily="34" charset="0"/>
              <a:ea typeface="Verdana" panose="020B0604030504040204" pitchFamily="34" charset="0"/>
            </a:endParaRPr>
          </a:p>
          <a:p>
            <a:endParaRPr lang="nl-NL" dirty="0">
              <a:latin typeface="Verdana" panose="020B0604030504040204" pitchFamily="34" charset="0"/>
              <a:ea typeface="Verdana" panose="020B0604030504040204" pitchFamily="34" charset="0"/>
            </a:endParaRPr>
          </a:p>
          <a:p>
            <a:r>
              <a:rPr lang="nl-NL" dirty="0">
                <a:latin typeface="Verdana" panose="020B0604030504040204" pitchFamily="34" charset="0"/>
                <a:ea typeface="Verdana" panose="020B0604030504040204" pitchFamily="34" charset="0"/>
              </a:rPr>
              <a:t>Wat levert het op als we meer anticiperen op het ouder worden?</a:t>
            </a:r>
          </a:p>
          <a:p>
            <a:endParaRPr lang="nl-NL" dirty="0">
              <a:latin typeface="Verdana" panose="020B0604030504040204" pitchFamily="34" charset="0"/>
              <a:ea typeface="Verdana" panose="020B0604030504040204" pitchFamily="34" charset="0"/>
            </a:endParaRPr>
          </a:p>
          <a:p>
            <a:r>
              <a:rPr lang="nl-NL" dirty="0">
                <a:latin typeface="Verdana" panose="020B0604030504040204" pitchFamily="34" charset="0"/>
                <a:ea typeface="Verdana" panose="020B0604030504040204" pitchFamily="34" charset="0"/>
              </a:rPr>
              <a:t>Ga je dan iets anders doen? </a:t>
            </a:r>
          </a:p>
          <a:p>
            <a:endParaRPr lang="nl-NL" dirty="0">
              <a:latin typeface="Verdana" panose="020B0604030504040204" pitchFamily="34" charset="0"/>
              <a:ea typeface="Verdana" panose="020B0604030504040204" pitchFamily="34" charset="0"/>
            </a:endParaRPr>
          </a:p>
          <a:p>
            <a:r>
              <a:rPr lang="nl-NL" dirty="0">
                <a:latin typeface="Verdana" panose="020B0604030504040204" pitchFamily="34" charset="0"/>
                <a:ea typeface="Verdana" panose="020B0604030504040204" pitchFamily="34" charset="0"/>
              </a:rPr>
              <a:t>Wat kunnen we dan voorkomen, ons op voorbereiden, </a:t>
            </a:r>
          </a:p>
          <a:p>
            <a:r>
              <a:rPr lang="nl-NL" dirty="0">
                <a:latin typeface="Verdana" panose="020B0604030504040204" pitchFamily="34" charset="0"/>
                <a:ea typeface="Verdana" panose="020B0604030504040204" pitchFamily="34" charset="0"/>
              </a:rPr>
              <a:t>op voorsorteren, zodat we straks zo goed mogelijk terecht komen?</a:t>
            </a:r>
          </a:p>
          <a:p>
            <a:endParaRPr lang="nl-NL" dirty="0">
              <a:latin typeface="Verdana" panose="020B0604030504040204" pitchFamily="34" charset="0"/>
              <a:ea typeface="Verdana" panose="020B0604030504040204" pitchFamily="34" charset="0"/>
            </a:endParaRPr>
          </a:p>
        </p:txBody>
      </p:sp>
      <p:sp>
        <p:nvSpPr>
          <p:cNvPr id="7" name="Rechthoek: afgeronde hoeken 6">
            <a:extLst>
              <a:ext uri="{FF2B5EF4-FFF2-40B4-BE49-F238E27FC236}">
                <a16:creationId xmlns:a16="http://schemas.microsoft.com/office/drawing/2014/main" id="{648BAA1F-8D9C-4831-9396-0A80B3540ACA}"/>
              </a:ext>
            </a:extLst>
          </p:cNvPr>
          <p:cNvSpPr/>
          <p:nvPr/>
        </p:nvSpPr>
        <p:spPr>
          <a:xfrm>
            <a:off x="8952451" y="3124200"/>
            <a:ext cx="2401349" cy="3185926"/>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nl-NL" b="1" dirty="0">
                <a:latin typeface="Verdana" panose="020B0604030504040204" pitchFamily="34" charset="0"/>
                <a:ea typeface="Verdana" panose="020B0604030504040204" pitchFamily="34" charset="0"/>
              </a:rPr>
              <a:t>Paradox</a:t>
            </a:r>
          </a:p>
          <a:p>
            <a:r>
              <a:rPr lang="nl-NL" sz="1200" i="1" dirty="0">
                <a:latin typeface="Verdana" panose="020B0604030504040204" pitchFamily="34" charset="0"/>
                <a:ea typeface="Verdana" panose="020B0604030504040204" pitchFamily="34" charset="0"/>
              </a:rPr>
              <a:t>Dit maakt het lastig</a:t>
            </a:r>
          </a:p>
          <a:p>
            <a:endParaRPr lang="nl-NL" sz="1200" b="1" dirty="0">
              <a:latin typeface="Verdana" panose="020B0604030504040204" pitchFamily="34" charset="0"/>
              <a:ea typeface="Verdana" panose="020B0604030504040204" pitchFamily="34" charset="0"/>
            </a:endParaRPr>
          </a:p>
          <a:p>
            <a:r>
              <a:rPr lang="nl-NL" sz="1200" dirty="0">
                <a:latin typeface="Verdana" panose="020B0604030504040204" pitchFamily="34" charset="0"/>
                <a:ea typeface="Verdana" panose="020B0604030504040204" pitchFamily="34" charset="0"/>
              </a:rPr>
              <a:t>Omdat het systeem meer en meer onder druk komt te staan, is juist nu innovatie, strategie en denkkracht nodig.</a:t>
            </a:r>
          </a:p>
          <a:p>
            <a:r>
              <a:rPr lang="nl-NL" sz="1200" dirty="0">
                <a:latin typeface="Verdana" panose="020B0604030504040204" pitchFamily="34" charset="0"/>
                <a:ea typeface="Verdana" panose="020B0604030504040204" pitchFamily="34" charset="0"/>
              </a:rPr>
              <a:t>Omdat het systeem meer en meer onder druk komt te staan, wordt aandacht en energie van </a:t>
            </a:r>
            <a:r>
              <a:rPr lang="nl-NL" sz="1200" dirty="0" err="1">
                <a:latin typeface="Verdana" panose="020B0604030504040204" pitchFamily="34" charset="0"/>
                <a:ea typeface="Verdana" panose="020B0604030504040204" pitchFamily="34" charset="0"/>
              </a:rPr>
              <a:t>zorg-verleners</a:t>
            </a:r>
            <a:r>
              <a:rPr lang="nl-NL" sz="1200" dirty="0">
                <a:latin typeface="Verdana" panose="020B0604030504040204" pitchFamily="34" charset="0"/>
                <a:ea typeface="Verdana" panose="020B0604030504040204" pitchFamily="34" charset="0"/>
              </a:rPr>
              <a:t> opgeslokt door de urgente issues in de dagelijkse praktijk.</a:t>
            </a:r>
            <a:endParaRPr lang="nl-NL" sz="12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6558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troomdiagram: Handmatige invoer 24">
            <a:extLst>
              <a:ext uri="{FF2B5EF4-FFF2-40B4-BE49-F238E27FC236}">
                <a16:creationId xmlns:a16="http://schemas.microsoft.com/office/drawing/2014/main" id="{80B5D8F7-ACE3-4EAA-8504-1F319BE8BBA4}"/>
              </a:ext>
            </a:extLst>
          </p:cNvPr>
          <p:cNvSpPr/>
          <p:nvPr/>
        </p:nvSpPr>
        <p:spPr>
          <a:xfrm>
            <a:off x="0" y="2849165"/>
            <a:ext cx="12192000" cy="400883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6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62 h 10000"/>
              <a:gd name="connsiteX0" fmla="*/ 0 w 10000"/>
              <a:gd name="connsiteY0" fmla="*/ 64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40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403"/>
                </a:moveTo>
                <a:lnTo>
                  <a:pt x="10000" y="0"/>
                </a:lnTo>
                <a:lnTo>
                  <a:pt x="10000" y="10000"/>
                </a:lnTo>
                <a:lnTo>
                  <a:pt x="0" y="10000"/>
                </a:lnTo>
                <a:lnTo>
                  <a:pt x="0" y="6403"/>
                </a:lnTo>
                <a:close/>
              </a:path>
            </a:pathLst>
          </a:custGeom>
          <a:solidFill>
            <a:srgbClr val="E6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86538AF-4A0D-489F-9B29-B74E069802D7}"/>
              </a:ext>
            </a:extLst>
          </p:cNvPr>
          <p:cNvSpPr>
            <a:spLocks noGrp="1"/>
          </p:cNvSpPr>
          <p:nvPr>
            <p:ph type="title"/>
          </p:nvPr>
        </p:nvSpPr>
        <p:spPr>
          <a:xfrm>
            <a:off x="444500" y="257158"/>
            <a:ext cx="10909300" cy="538609"/>
          </a:xfrm>
        </p:spPr>
        <p:txBody>
          <a:bodyPr/>
          <a:lstStyle/>
          <a:p>
            <a:r>
              <a:rPr lang="nl-NL" dirty="0"/>
              <a:t>Minder mensen tussen 50-74</a:t>
            </a:r>
          </a:p>
        </p:txBody>
      </p:sp>
      <p:sp>
        <p:nvSpPr>
          <p:cNvPr id="3" name="Tijdelijke aanduiding voor tekst 2">
            <a:extLst>
              <a:ext uri="{FF2B5EF4-FFF2-40B4-BE49-F238E27FC236}">
                <a16:creationId xmlns:a16="http://schemas.microsoft.com/office/drawing/2014/main" id="{0E0371B7-0D3B-4F09-B703-0EBFA4B4E7EF}"/>
              </a:ext>
            </a:extLst>
          </p:cNvPr>
          <p:cNvSpPr>
            <a:spLocks noGrp="1"/>
          </p:cNvSpPr>
          <p:nvPr>
            <p:ph type="body" sz="quarter" idx="11"/>
          </p:nvPr>
        </p:nvSpPr>
        <p:spPr>
          <a:xfrm>
            <a:off x="444500" y="1395896"/>
            <a:ext cx="9156700" cy="442913"/>
          </a:xfrm>
        </p:spPr>
        <p:txBody>
          <a:bodyPr/>
          <a:lstStyle/>
          <a:p>
            <a:r>
              <a:rPr lang="nl-NL" dirty="0"/>
              <a:t>Niks aan te doen</a:t>
            </a:r>
          </a:p>
        </p:txBody>
      </p:sp>
      <p:sp>
        <p:nvSpPr>
          <p:cNvPr id="7" name="Rechthoek: afgeronde hoeken 6">
            <a:extLst>
              <a:ext uri="{FF2B5EF4-FFF2-40B4-BE49-F238E27FC236}">
                <a16:creationId xmlns:a16="http://schemas.microsoft.com/office/drawing/2014/main" id="{648BAA1F-8D9C-4831-9396-0A80B3540ACA}"/>
              </a:ext>
            </a:extLst>
          </p:cNvPr>
          <p:cNvSpPr/>
          <p:nvPr/>
        </p:nvSpPr>
        <p:spPr>
          <a:xfrm>
            <a:off x="8982512" y="4038600"/>
            <a:ext cx="2401349" cy="2271526"/>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nl-NL" b="1" dirty="0">
                <a:latin typeface="Verdana" panose="020B0604030504040204" pitchFamily="34" charset="0"/>
                <a:ea typeface="Verdana" panose="020B0604030504040204" pitchFamily="34" charset="0"/>
              </a:rPr>
              <a:t>Paradox</a:t>
            </a:r>
          </a:p>
          <a:p>
            <a:r>
              <a:rPr lang="nl-NL" sz="1200" i="1" dirty="0">
                <a:latin typeface="Verdana" panose="020B0604030504040204" pitchFamily="34" charset="0"/>
                <a:ea typeface="Verdana" panose="020B0604030504040204" pitchFamily="34" charset="0"/>
              </a:rPr>
              <a:t>Dit maakt het lastig</a:t>
            </a:r>
          </a:p>
          <a:p>
            <a:endParaRPr lang="nl-NL" sz="1200" b="1" dirty="0">
              <a:latin typeface="Verdana" panose="020B0604030504040204" pitchFamily="34" charset="0"/>
              <a:ea typeface="Verdana" panose="020B0604030504040204" pitchFamily="34" charset="0"/>
            </a:endParaRPr>
          </a:p>
          <a:p>
            <a:r>
              <a:rPr lang="nl-NL" sz="1200" dirty="0">
                <a:latin typeface="Verdana" panose="020B0604030504040204" pitchFamily="34" charset="0"/>
                <a:ea typeface="Verdana" panose="020B0604030504040204" pitchFamily="34" charset="0"/>
              </a:rPr>
              <a:t>Je kan er geen mensen van 50-75 meer bij toveren, daar had je dan</a:t>
            </a:r>
          </a:p>
          <a:p>
            <a:r>
              <a:rPr lang="nl-NL" sz="1200" dirty="0">
                <a:latin typeface="Verdana" panose="020B0604030504040204" pitchFamily="34" charset="0"/>
                <a:ea typeface="Verdana" panose="020B0604030504040204" pitchFamily="34" charset="0"/>
              </a:rPr>
              <a:t>in 1970 mee moeten beginnen ter voorbereiding voor 2040</a:t>
            </a:r>
            <a:endParaRPr lang="nl-NL" sz="1200" b="1" dirty="0">
              <a:latin typeface="Verdana" panose="020B0604030504040204" pitchFamily="34" charset="0"/>
              <a:ea typeface="Verdana" panose="020B0604030504040204" pitchFamily="34" charset="0"/>
            </a:endParaRPr>
          </a:p>
        </p:txBody>
      </p:sp>
      <p:pic>
        <p:nvPicPr>
          <p:cNvPr id="8" name="Afbeelding 7">
            <a:extLst>
              <a:ext uri="{FF2B5EF4-FFF2-40B4-BE49-F238E27FC236}">
                <a16:creationId xmlns:a16="http://schemas.microsoft.com/office/drawing/2014/main" id="{E298234C-22CB-4430-B272-A5FFCC673166}"/>
              </a:ext>
            </a:extLst>
          </p:cNvPr>
          <p:cNvPicPr>
            <a:picLocks noChangeAspect="1"/>
          </p:cNvPicPr>
          <p:nvPr/>
        </p:nvPicPr>
        <p:blipFill>
          <a:blip r:embed="rId2">
            <a:clrChange>
              <a:clrFrom>
                <a:srgbClr val="E6F3F4"/>
              </a:clrFrom>
              <a:clrTo>
                <a:srgbClr val="E6F3F4">
                  <a:alpha val="0"/>
                </a:srgbClr>
              </a:clrTo>
            </a:clrChange>
          </a:blip>
          <a:stretch>
            <a:fillRect/>
          </a:stretch>
        </p:blipFill>
        <p:spPr>
          <a:xfrm>
            <a:off x="328613" y="1981200"/>
            <a:ext cx="7629525" cy="4704644"/>
          </a:xfrm>
          <a:prstGeom prst="rect">
            <a:avLst/>
          </a:prstGeom>
        </p:spPr>
      </p:pic>
    </p:spTree>
    <p:extLst>
      <p:ext uri="{BB962C8B-B14F-4D97-AF65-F5344CB8AC3E}">
        <p14:creationId xmlns:p14="http://schemas.microsoft.com/office/powerpoint/2010/main" val="126715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B96F1B-E52A-4D61-A58B-8A054926FF82}"/>
              </a:ext>
            </a:extLst>
          </p:cNvPr>
          <p:cNvSpPr>
            <a:spLocks noGrp="1"/>
          </p:cNvSpPr>
          <p:nvPr>
            <p:ph type="title"/>
          </p:nvPr>
        </p:nvSpPr>
        <p:spPr/>
        <p:txBody>
          <a:bodyPr/>
          <a:lstStyle/>
          <a:p>
            <a:r>
              <a:rPr lang="nl-NL" dirty="0"/>
              <a:t>Ouderen lijken alleen iets te kosten</a:t>
            </a:r>
          </a:p>
        </p:txBody>
      </p:sp>
      <p:sp>
        <p:nvSpPr>
          <p:cNvPr id="4" name="Tijdelijke aanduiding voor inhoud 3">
            <a:extLst>
              <a:ext uri="{FF2B5EF4-FFF2-40B4-BE49-F238E27FC236}">
                <a16:creationId xmlns:a16="http://schemas.microsoft.com/office/drawing/2014/main" id="{EDDC4BF1-E92D-490D-96C6-9754A0969AB1}"/>
              </a:ext>
            </a:extLst>
          </p:cNvPr>
          <p:cNvSpPr>
            <a:spLocks noGrp="1"/>
          </p:cNvSpPr>
          <p:nvPr>
            <p:ph sz="quarter" idx="12"/>
          </p:nvPr>
        </p:nvSpPr>
        <p:spPr>
          <a:xfrm>
            <a:off x="533400" y="1600200"/>
            <a:ext cx="7708900" cy="4723448"/>
          </a:xfrm>
        </p:spPr>
        <p:txBody>
          <a:bodyPr lIns="0" tIns="0" rIns="0" bIns="0" anchor="t"/>
          <a:lstStyle/>
          <a:p>
            <a:r>
              <a:rPr lang="nl-NL" sz="1800" dirty="0"/>
              <a:t>Hoeveel opa’s en oma’s zorgen er niet wekelijks voor kleinkinderen en vangen zo de tekorten op in het systeem van kinderopvang? </a:t>
            </a:r>
          </a:p>
          <a:p>
            <a:endParaRPr lang="nl-NL" sz="1800" dirty="0"/>
          </a:p>
          <a:p>
            <a:r>
              <a:rPr lang="nl-NL" sz="1800" dirty="0">
                <a:latin typeface="Verdana"/>
                <a:ea typeface="Verdana"/>
              </a:rPr>
              <a:t>Waarom juichen we over banengroei in alle sectoren behalve in die van de zorg? ‘Zorgkosten’ --&gt; dat geld is ook weer inkomen. “Ouderenzorg juist als motor van economische groei” </a:t>
            </a:r>
            <a:endParaRPr lang="nl-NL" sz="1800" dirty="0"/>
          </a:p>
          <a:p>
            <a:endParaRPr lang="nl-NL" sz="1800" dirty="0"/>
          </a:p>
          <a:p>
            <a:r>
              <a:rPr lang="nl-NL" sz="1800" dirty="0">
                <a:latin typeface="Verdana"/>
                <a:ea typeface="Verdana"/>
              </a:rPr>
              <a:t>En we hebben het niet over de relatief hoge zorgkosten van: </a:t>
            </a:r>
            <a:endParaRPr lang="nl-NL" sz="1800" dirty="0"/>
          </a:p>
          <a:p>
            <a:pPr marL="285750" indent="-285750">
              <a:buFont typeface="Arial" panose="020B0604020202020204" pitchFamily="34" charset="0"/>
              <a:buChar char="•"/>
            </a:pPr>
            <a:r>
              <a:rPr lang="nl-NL" sz="1800" dirty="0"/>
              <a:t>Kinderen die jarenlang een beugel hebben </a:t>
            </a:r>
          </a:p>
          <a:p>
            <a:pPr marL="285750" indent="-285750">
              <a:buFont typeface="Arial" panose="020B0604020202020204" pitchFamily="34" charset="0"/>
              <a:buChar char="•"/>
            </a:pPr>
            <a:r>
              <a:rPr lang="nl-NL" sz="1800" dirty="0"/>
              <a:t>Jongvolwassenen die relatief veel GGZ-zorg ontvangen </a:t>
            </a:r>
          </a:p>
          <a:p>
            <a:pPr marL="285750" indent="-285750">
              <a:buFont typeface="Arial" panose="020B0604020202020204" pitchFamily="34" charset="0"/>
              <a:buChar char="•"/>
            </a:pPr>
            <a:r>
              <a:rPr lang="nl-NL" sz="1800" dirty="0"/>
              <a:t>Zorg rond zwangerschap en geboorte</a:t>
            </a:r>
          </a:p>
        </p:txBody>
      </p:sp>
      <p:pic>
        <p:nvPicPr>
          <p:cNvPr id="5" name="Afbeelding 4">
            <a:extLst>
              <a:ext uri="{FF2B5EF4-FFF2-40B4-BE49-F238E27FC236}">
                <a16:creationId xmlns:a16="http://schemas.microsoft.com/office/drawing/2014/main" id="{246EA7A2-95B2-4E61-8641-02291E907189}"/>
              </a:ext>
            </a:extLst>
          </p:cNvPr>
          <p:cNvPicPr>
            <a:picLocks noChangeAspect="1"/>
          </p:cNvPicPr>
          <p:nvPr/>
        </p:nvPicPr>
        <p:blipFill>
          <a:blip r:embed="rId2">
            <a:clrChange>
              <a:clrFrom>
                <a:srgbClr val="97CEAF"/>
              </a:clrFrom>
              <a:clrTo>
                <a:srgbClr val="97CEAF">
                  <a:alpha val="0"/>
                </a:srgbClr>
              </a:clrTo>
            </a:clrChange>
          </a:blip>
          <a:stretch>
            <a:fillRect/>
          </a:stretch>
        </p:blipFill>
        <p:spPr>
          <a:xfrm>
            <a:off x="8534400" y="2362200"/>
            <a:ext cx="3048000" cy="2537953"/>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409062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EB456-4EB8-4CB9-A6F1-1B69C3268CD6}"/>
              </a:ext>
            </a:extLst>
          </p:cNvPr>
          <p:cNvSpPr>
            <a:spLocks noGrp="1"/>
          </p:cNvSpPr>
          <p:nvPr>
            <p:ph type="title"/>
          </p:nvPr>
        </p:nvSpPr>
        <p:spPr/>
        <p:txBody>
          <a:bodyPr/>
          <a:lstStyle/>
          <a:p>
            <a:r>
              <a:rPr lang="nl-NL" dirty="0"/>
              <a:t>Tussen 65-101…</a:t>
            </a:r>
          </a:p>
        </p:txBody>
      </p:sp>
      <p:sp>
        <p:nvSpPr>
          <p:cNvPr id="3" name="Tijdelijke aanduiding voor tekst 2">
            <a:extLst>
              <a:ext uri="{FF2B5EF4-FFF2-40B4-BE49-F238E27FC236}">
                <a16:creationId xmlns:a16="http://schemas.microsoft.com/office/drawing/2014/main" id="{BA4BF963-5589-4C84-B519-E986E08ED61A}"/>
              </a:ext>
            </a:extLst>
          </p:cNvPr>
          <p:cNvSpPr>
            <a:spLocks noGrp="1"/>
          </p:cNvSpPr>
          <p:nvPr>
            <p:ph type="body" sz="quarter" idx="11"/>
          </p:nvPr>
        </p:nvSpPr>
        <p:spPr/>
        <p:txBody>
          <a:bodyPr/>
          <a:lstStyle/>
          <a:p>
            <a:r>
              <a:rPr lang="nl-NL" dirty="0"/>
              <a:t>…is iedereen hetzelfde?</a:t>
            </a:r>
          </a:p>
        </p:txBody>
      </p:sp>
      <p:sp>
        <p:nvSpPr>
          <p:cNvPr id="4" name="Tijdelijke aanduiding voor inhoud 3">
            <a:extLst>
              <a:ext uri="{FF2B5EF4-FFF2-40B4-BE49-F238E27FC236}">
                <a16:creationId xmlns:a16="http://schemas.microsoft.com/office/drawing/2014/main" id="{DD78DDEC-9D18-4B89-A69D-F1B01C46F0DF}"/>
              </a:ext>
            </a:extLst>
          </p:cNvPr>
          <p:cNvSpPr>
            <a:spLocks noGrp="1"/>
          </p:cNvSpPr>
          <p:nvPr>
            <p:ph sz="quarter" idx="12"/>
          </p:nvPr>
        </p:nvSpPr>
        <p:spPr>
          <a:xfrm>
            <a:off x="444500" y="2133600"/>
            <a:ext cx="11295310" cy="3961448"/>
          </a:xfrm>
        </p:spPr>
        <p:txBody>
          <a:bodyPr/>
          <a:lstStyle/>
          <a:p>
            <a:r>
              <a:rPr lang="nl-NL" sz="1800" dirty="0"/>
              <a:t>Enorme onderlinge verschillen, maar iedereen 65-100+ gooien we op één hoop. Dat doen we met geen enkele andere leeftijdsgroep. </a:t>
            </a:r>
          </a:p>
          <a:p>
            <a:endParaRPr lang="nl-NL" sz="1800" dirty="0"/>
          </a:p>
          <a:p>
            <a:pPr marL="285750" indent="-285750">
              <a:buFont typeface="Arial" panose="020B0604020202020204" pitchFamily="34" charset="0"/>
              <a:buChar char="•"/>
            </a:pPr>
            <a:r>
              <a:rPr lang="nl-NL" sz="1800" dirty="0"/>
              <a:t>Wat zijn daar de gevolgen van? </a:t>
            </a:r>
          </a:p>
          <a:p>
            <a:pPr marL="285750" indent="-285750">
              <a:buFont typeface="Arial" panose="020B0604020202020204" pitchFamily="34" charset="0"/>
              <a:buChar char="•"/>
            </a:pPr>
            <a:r>
              <a:rPr lang="nl-NL" sz="1800" dirty="0"/>
              <a:t>Hoe kunnen we preciezer worden in over wie we spreken? </a:t>
            </a:r>
          </a:p>
          <a:p>
            <a:pPr marL="285750" indent="-285750">
              <a:buFont typeface="Arial" panose="020B0604020202020204" pitchFamily="34" charset="0"/>
              <a:buChar char="•"/>
            </a:pPr>
            <a:r>
              <a:rPr lang="nl-NL" sz="1800" dirty="0"/>
              <a:t>Wat is een zinvolle ‘onderverdeling’ in de groep 65+? </a:t>
            </a:r>
          </a:p>
          <a:p>
            <a:pPr marL="285750" indent="-285750">
              <a:buFont typeface="Arial" panose="020B0604020202020204" pitchFamily="34" charset="0"/>
              <a:buChar char="•"/>
            </a:pPr>
            <a:r>
              <a:rPr lang="nl-NL" sz="1800" dirty="0"/>
              <a:t>Is de grens ‘65+’ betekenisvol? </a:t>
            </a:r>
          </a:p>
          <a:p>
            <a:pPr marL="285750" indent="-285750">
              <a:buFont typeface="Arial" panose="020B0604020202020204" pitchFamily="34" charset="0"/>
              <a:buChar char="•"/>
            </a:pPr>
            <a:endParaRPr lang="nl-NL" sz="1800" dirty="0"/>
          </a:p>
          <a:p>
            <a:r>
              <a:rPr lang="nl-NL" sz="1800" dirty="0"/>
              <a:t>Bijna niets van waar ouderen mee te maken krijgen, is iets waar alleen zij mee te maken krijgen. (Dementie, eenzaamheid, woonvorm residentiële opname, versleten knieën, nieuwe contacten leggen, worstelingen met regeldingen...)</a:t>
            </a:r>
          </a:p>
        </p:txBody>
      </p:sp>
      <p:pic>
        <p:nvPicPr>
          <p:cNvPr id="5" name="Afbeelding 4">
            <a:extLst>
              <a:ext uri="{FF2B5EF4-FFF2-40B4-BE49-F238E27FC236}">
                <a16:creationId xmlns:a16="http://schemas.microsoft.com/office/drawing/2014/main" id="{33569136-DEAD-432E-B679-1EBF8C1EE7C2}"/>
              </a:ext>
            </a:extLst>
          </p:cNvPr>
          <p:cNvPicPr>
            <a:picLocks noChangeAspect="1"/>
          </p:cNvPicPr>
          <p:nvPr/>
        </p:nvPicPr>
        <p:blipFill>
          <a:blip r:embed="rId2">
            <a:clrChange>
              <a:clrFrom>
                <a:srgbClr val="E6E7E9"/>
              </a:clrFrom>
              <a:clrTo>
                <a:srgbClr val="E6E7E9">
                  <a:alpha val="0"/>
                </a:srgbClr>
              </a:clrTo>
            </a:clrChange>
          </a:blip>
          <a:stretch>
            <a:fillRect/>
          </a:stretch>
        </p:blipFill>
        <p:spPr>
          <a:xfrm>
            <a:off x="8158410" y="2743200"/>
            <a:ext cx="3581400" cy="1943958"/>
          </a:xfrm>
          <a:prstGeom prst="rect">
            <a:avLst/>
          </a:prstGeom>
        </p:spPr>
      </p:pic>
    </p:spTree>
    <p:extLst>
      <p:ext uri="{BB962C8B-B14F-4D97-AF65-F5344CB8AC3E}">
        <p14:creationId xmlns:p14="http://schemas.microsoft.com/office/powerpoint/2010/main" val="168586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C05793F3-E825-430E-AFEE-69B77B69365F}"/>
              </a:ext>
            </a:extLst>
          </p:cNvPr>
          <p:cNvSpPr/>
          <p:nvPr/>
        </p:nvSpPr>
        <p:spPr>
          <a:xfrm>
            <a:off x="0" y="6152715"/>
            <a:ext cx="12192000" cy="717867"/>
          </a:xfrm>
          <a:prstGeom prst="rect">
            <a:avLst/>
          </a:prstGeom>
          <a:solidFill>
            <a:srgbClr val="E6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E9FC7CF-9D70-48B8-985E-7E6178F84D4A}"/>
              </a:ext>
            </a:extLst>
          </p:cNvPr>
          <p:cNvSpPr>
            <a:spLocks noGrp="1"/>
          </p:cNvSpPr>
          <p:nvPr>
            <p:ph type="title"/>
          </p:nvPr>
        </p:nvSpPr>
        <p:spPr/>
        <p:txBody>
          <a:bodyPr/>
          <a:lstStyle/>
          <a:p>
            <a:r>
              <a:rPr lang="nl-NL" dirty="0"/>
              <a:t>Wonen: wat is er nu aan de hand?</a:t>
            </a:r>
          </a:p>
        </p:txBody>
      </p:sp>
      <p:sp>
        <p:nvSpPr>
          <p:cNvPr id="4" name="Tijdelijke aanduiding voor inhoud 3">
            <a:extLst>
              <a:ext uri="{FF2B5EF4-FFF2-40B4-BE49-F238E27FC236}">
                <a16:creationId xmlns:a16="http://schemas.microsoft.com/office/drawing/2014/main" id="{7A0B3209-B007-49D4-95E7-ED3D8BC47D42}"/>
              </a:ext>
            </a:extLst>
          </p:cNvPr>
          <p:cNvSpPr>
            <a:spLocks noGrp="1"/>
          </p:cNvSpPr>
          <p:nvPr>
            <p:ph sz="quarter" idx="12"/>
          </p:nvPr>
        </p:nvSpPr>
        <p:spPr>
          <a:xfrm>
            <a:off x="444500" y="1523999"/>
            <a:ext cx="10299700" cy="4510085"/>
          </a:xfrm>
        </p:spPr>
        <p:txBody>
          <a:bodyPr/>
          <a:lstStyle/>
          <a:p>
            <a:r>
              <a:rPr lang="nl-NL" sz="1800" dirty="0"/>
              <a:t>Allerlei incentives om langer thuis te (willen) blijven wonen, en meer alleen thuis te wonen. Maar alleen thuis wonen is op een gegeven moment helemaal niet handig. </a:t>
            </a:r>
          </a:p>
          <a:p>
            <a:endParaRPr lang="nl-NL" sz="1800" dirty="0"/>
          </a:p>
          <a:p>
            <a:r>
              <a:rPr lang="nl-NL" sz="1800" dirty="0"/>
              <a:t>Aandacht voor plannen van iemands laatste verhuizing: wanneer heb je nog genoeg energie en vaardigheden om een gezond, nieuw lokaal netwerk op te bouwen? </a:t>
            </a:r>
          </a:p>
          <a:p>
            <a:endParaRPr lang="nl-NL" sz="1800" dirty="0"/>
          </a:p>
          <a:p>
            <a:r>
              <a:rPr lang="nl-NL" sz="1800" dirty="0"/>
              <a:t>Veel hulp die hulpbehoevende ouderen ontvangen is nu afkomstig van </a:t>
            </a:r>
          </a:p>
          <a:p>
            <a:r>
              <a:rPr lang="nl-NL" sz="1800" dirty="0"/>
              <a:t>partners, maar de verwachting is dat minder ouderen een partner zullen </a:t>
            </a:r>
          </a:p>
          <a:p>
            <a:r>
              <a:rPr lang="nl-NL" sz="1800" dirty="0"/>
              <a:t>hebben.</a:t>
            </a:r>
          </a:p>
          <a:p>
            <a:endParaRPr lang="nl-NL" sz="1800" dirty="0"/>
          </a:p>
          <a:p>
            <a:r>
              <a:rPr lang="nl-NL" sz="1800" dirty="0"/>
              <a:t>Andere woonvormen en sociale constructies. Nu al huizen ontwerpen </a:t>
            </a:r>
          </a:p>
          <a:p>
            <a:r>
              <a:rPr lang="nl-NL" sz="1800" dirty="0"/>
              <a:t>die je makkelijk aan kan passen voor later.</a:t>
            </a:r>
          </a:p>
        </p:txBody>
      </p:sp>
      <p:pic>
        <p:nvPicPr>
          <p:cNvPr id="5" name="Afbeelding 4">
            <a:extLst>
              <a:ext uri="{FF2B5EF4-FFF2-40B4-BE49-F238E27FC236}">
                <a16:creationId xmlns:a16="http://schemas.microsoft.com/office/drawing/2014/main" id="{DAD04EF3-1AFF-41BE-B006-3C23707ADD9D}"/>
              </a:ext>
            </a:extLst>
          </p:cNvPr>
          <p:cNvPicPr>
            <a:picLocks noChangeAspect="1"/>
          </p:cNvPicPr>
          <p:nvPr/>
        </p:nvPicPr>
        <p:blipFill>
          <a:blip r:embed="rId2"/>
          <a:stretch>
            <a:fillRect/>
          </a:stretch>
        </p:blipFill>
        <p:spPr>
          <a:xfrm>
            <a:off x="9220200" y="3898782"/>
            <a:ext cx="2304900" cy="2971800"/>
          </a:xfrm>
          <a:prstGeom prst="rect">
            <a:avLst/>
          </a:prstGeom>
        </p:spPr>
      </p:pic>
    </p:spTree>
    <p:extLst>
      <p:ext uri="{BB962C8B-B14F-4D97-AF65-F5344CB8AC3E}">
        <p14:creationId xmlns:p14="http://schemas.microsoft.com/office/powerpoint/2010/main" val="1543627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oomdiagram: Handmatige invoer 24">
            <a:extLst>
              <a:ext uri="{FF2B5EF4-FFF2-40B4-BE49-F238E27FC236}">
                <a16:creationId xmlns:a16="http://schemas.microsoft.com/office/drawing/2014/main" id="{AA8E8EC4-A792-4A93-BCE4-A7805FDBB4DE}"/>
              </a:ext>
            </a:extLst>
          </p:cNvPr>
          <p:cNvSpPr/>
          <p:nvPr/>
        </p:nvSpPr>
        <p:spPr>
          <a:xfrm>
            <a:off x="-8534" y="3125587"/>
            <a:ext cx="12200534" cy="37324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6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62 h 10000"/>
              <a:gd name="connsiteX0" fmla="*/ 0 w 10000"/>
              <a:gd name="connsiteY0" fmla="*/ 640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403 h 10000"/>
              <a:gd name="connsiteX0" fmla="*/ 0 w 10000"/>
              <a:gd name="connsiteY0" fmla="*/ 734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342 h 10000"/>
              <a:gd name="connsiteX0" fmla="*/ 0 w 10007"/>
              <a:gd name="connsiteY0" fmla="*/ 7683 h 10341"/>
              <a:gd name="connsiteX1" fmla="*/ 10007 w 10007"/>
              <a:gd name="connsiteY1" fmla="*/ 0 h 10341"/>
              <a:gd name="connsiteX2" fmla="*/ 10000 w 10007"/>
              <a:gd name="connsiteY2" fmla="*/ 10341 h 10341"/>
              <a:gd name="connsiteX3" fmla="*/ 0 w 10007"/>
              <a:gd name="connsiteY3" fmla="*/ 10341 h 10341"/>
              <a:gd name="connsiteX4" fmla="*/ 0 w 10007"/>
              <a:gd name="connsiteY4" fmla="*/ 7683 h 10341"/>
              <a:gd name="connsiteX0" fmla="*/ 0 w 10000"/>
              <a:gd name="connsiteY0" fmla="*/ 7726 h 10384"/>
              <a:gd name="connsiteX1" fmla="*/ 9993 w 10000"/>
              <a:gd name="connsiteY1" fmla="*/ 0 h 10384"/>
              <a:gd name="connsiteX2" fmla="*/ 10000 w 10000"/>
              <a:gd name="connsiteY2" fmla="*/ 10384 h 10384"/>
              <a:gd name="connsiteX3" fmla="*/ 0 w 10000"/>
              <a:gd name="connsiteY3" fmla="*/ 10384 h 10384"/>
              <a:gd name="connsiteX4" fmla="*/ 0 w 10000"/>
              <a:gd name="connsiteY4" fmla="*/ 7726 h 10384"/>
              <a:gd name="connsiteX0" fmla="*/ 0 w 10007"/>
              <a:gd name="connsiteY0" fmla="*/ 8450 h 10384"/>
              <a:gd name="connsiteX1" fmla="*/ 10000 w 10007"/>
              <a:gd name="connsiteY1" fmla="*/ 0 h 10384"/>
              <a:gd name="connsiteX2" fmla="*/ 10007 w 10007"/>
              <a:gd name="connsiteY2" fmla="*/ 10384 h 10384"/>
              <a:gd name="connsiteX3" fmla="*/ 7 w 10007"/>
              <a:gd name="connsiteY3" fmla="*/ 10384 h 10384"/>
              <a:gd name="connsiteX4" fmla="*/ 0 w 10007"/>
              <a:gd name="connsiteY4" fmla="*/ 8450 h 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7" h="10384">
                <a:moveTo>
                  <a:pt x="0" y="8450"/>
                </a:moveTo>
                <a:lnTo>
                  <a:pt x="10000" y="0"/>
                </a:lnTo>
                <a:cubicBezTo>
                  <a:pt x="9998" y="3447"/>
                  <a:pt x="10009" y="6937"/>
                  <a:pt x="10007" y="10384"/>
                </a:cubicBezTo>
                <a:lnTo>
                  <a:pt x="7" y="10384"/>
                </a:lnTo>
                <a:cubicBezTo>
                  <a:pt x="5" y="9739"/>
                  <a:pt x="2" y="9095"/>
                  <a:pt x="0" y="8450"/>
                </a:cubicBezTo>
                <a:close/>
              </a:path>
            </a:pathLst>
          </a:custGeom>
          <a:solidFill>
            <a:srgbClr val="D7C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7CE051B-D993-4BD5-9420-3B1245C35488}"/>
              </a:ext>
            </a:extLst>
          </p:cNvPr>
          <p:cNvSpPr>
            <a:spLocks noGrp="1"/>
          </p:cNvSpPr>
          <p:nvPr>
            <p:ph type="title"/>
          </p:nvPr>
        </p:nvSpPr>
        <p:spPr/>
        <p:txBody>
          <a:bodyPr/>
          <a:lstStyle/>
          <a:p>
            <a:r>
              <a:rPr lang="nl-NL" dirty="0">
                <a:latin typeface="Verdana"/>
                <a:ea typeface="Verdana"/>
              </a:rPr>
              <a:t>Aan de slag in Denkkamers</a:t>
            </a:r>
          </a:p>
        </p:txBody>
      </p:sp>
      <p:pic>
        <p:nvPicPr>
          <p:cNvPr id="5" name="Afbeelding 5" descr="Afbeelding met persoon, foto, person, staand&#10;&#10;Automatisch gegenereerde beschrijving">
            <a:extLst>
              <a:ext uri="{FF2B5EF4-FFF2-40B4-BE49-F238E27FC236}">
                <a16:creationId xmlns:a16="http://schemas.microsoft.com/office/drawing/2014/main" id="{F9871CC6-8F1D-410E-80B8-E031675D0738}"/>
              </a:ext>
            </a:extLst>
          </p:cNvPr>
          <p:cNvPicPr>
            <a:picLocks noGrp="1" noChangeAspect="1"/>
          </p:cNvPicPr>
          <p:nvPr>
            <p:ph sz="quarter" idx="12"/>
          </p:nvPr>
        </p:nvPicPr>
        <p:blipFill rotWithShape="1">
          <a:blip r:embed="rId3"/>
          <a:srcRect t="-1" b="1337"/>
          <a:stretch/>
        </p:blipFill>
        <p:spPr>
          <a:xfrm>
            <a:off x="685800" y="1235168"/>
            <a:ext cx="7863874" cy="5622832"/>
          </a:xfrm>
        </p:spPr>
      </p:pic>
    </p:spTree>
    <p:extLst>
      <p:ext uri="{BB962C8B-B14F-4D97-AF65-F5344CB8AC3E}">
        <p14:creationId xmlns:p14="http://schemas.microsoft.com/office/powerpoint/2010/main" val="3349181020"/>
      </p:ext>
    </p:extLst>
  </p:cSld>
  <p:clrMapOvr>
    <a:masterClrMapping/>
  </p:clrMapOvr>
</p:sld>
</file>

<file path=ppt/theme/theme1.xml><?xml version="1.0" encoding="utf-8"?>
<a:theme xmlns:a="http://schemas.openxmlformats.org/drawingml/2006/main" name="Office Theme">
  <a:themeElements>
    <a:clrScheme name="ActiZ">
      <a:dk1>
        <a:srgbClr val="3C0A85"/>
      </a:dk1>
      <a:lt1>
        <a:srgbClr val="FFFFFF"/>
      </a:lt1>
      <a:dk2>
        <a:srgbClr val="F9B000"/>
      </a:dk2>
      <a:lt2>
        <a:srgbClr val="F5FAFB"/>
      </a:lt2>
      <a:accent1>
        <a:srgbClr val="3C0A85"/>
      </a:accent1>
      <a:accent2>
        <a:srgbClr val="A082C2"/>
      </a:accent2>
      <a:accent3>
        <a:srgbClr val="F9B000"/>
      </a:accent3>
      <a:accent4>
        <a:srgbClr val="FCD880"/>
      </a:accent4>
      <a:accent5>
        <a:srgbClr val="00A2B3"/>
      </a:accent5>
      <a:accent6>
        <a:srgbClr val="A91351"/>
      </a:accent6>
      <a:hlink>
        <a:srgbClr val="3C0A85"/>
      </a:hlink>
      <a:folHlink>
        <a:srgbClr val="A082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0C913437DD724F8E6DC64279F4EB7E" ma:contentTypeVersion="14" ma:contentTypeDescription="Een nieuw document maken." ma:contentTypeScope="" ma:versionID="fe3d1cfa129353fbf7457340fbdf464b">
  <xsd:schema xmlns:xsd="http://www.w3.org/2001/XMLSchema" xmlns:xs="http://www.w3.org/2001/XMLSchema" xmlns:p="http://schemas.microsoft.com/office/2006/metadata/properties" xmlns:ns1="http://schemas.microsoft.com/sharepoint/v3" xmlns:ns2="75727b80-a62e-4969-b6c7-b3542dbe46da" xmlns:ns3="33d2c7b7-c001-46ce-89ac-a76922cbc16c" targetNamespace="http://schemas.microsoft.com/office/2006/metadata/properties" ma:root="true" ma:fieldsID="4f9e49c207f80688622479bcb5dff271" ns1:_="" ns2:_="" ns3:_="">
    <xsd:import namespace="http://schemas.microsoft.com/sharepoint/v3"/>
    <xsd:import namespace="75727b80-a62e-4969-b6c7-b3542dbe46da"/>
    <xsd:import namespace="33d2c7b7-c001-46ce-89ac-a76922cbc1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igenschappen van het geïntegreerd beleid voor naleving" ma:hidden="true" ma:internalName="_ip_UnifiedCompliancePolicyProperties">
      <xsd:simpleType>
        <xsd:restriction base="dms:Note"/>
      </xsd:simpleType>
    </xsd:element>
    <xsd:element name="_ip_UnifiedCompliancePolicyUIAction" ma:index="21"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727b80-a62e-4969-b6c7-b3542dbe46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d2c7b7-c001-46ce-89ac-a76922cbc16c"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C14C86-54B0-4004-99F9-B989ADCEBE59}">
  <ds:schemaRefs>
    <ds:schemaRef ds:uri="http://schemas.microsoft.com/sharepoint/v3/contenttype/forms"/>
  </ds:schemaRefs>
</ds:datastoreItem>
</file>

<file path=customXml/itemProps2.xml><?xml version="1.0" encoding="utf-8"?>
<ds:datastoreItem xmlns:ds="http://schemas.openxmlformats.org/officeDocument/2006/customXml" ds:itemID="{B07BE0FB-C200-45E6-9DF9-3E39B14666E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33d2c7b7-c001-46ce-89ac-a76922cbc16c"/>
    <ds:schemaRef ds:uri="http://purl.org/dc/terms/"/>
    <ds:schemaRef ds:uri="http://schemas.openxmlformats.org/package/2006/metadata/core-properties"/>
    <ds:schemaRef ds:uri="75727b80-a62e-4969-b6c7-b3542dbe46da"/>
    <ds:schemaRef ds:uri="http://www.w3.org/XML/1998/namespace"/>
    <ds:schemaRef ds:uri="http://purl.org/dc/dcmitype/"/>
  </ds:schemaRefs>
</ds:datastoreItem>
</file>

<file path=customXml/itemProps3.xml><?xml version="1.0" encoding="utf-8"?>
<ds:datastoreItem xmlns:ds="http://schemas.openxmlformats.org/officeDocument/2006/customXml" ds:itemID="{39F4AA01-1D02-4F3F-A62D-DBCC9DAC5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727b80-a62e-4969-b6c7-b3542dbe46da"/>
    <ds:schemaRef ds:uri="33d2c7b7-c001-46ce-89ac-a76922cbc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7181</TotalTime>
  <Words>781</Words>
  <Application>Microsoft Office PowerPoint</Application>
  <PresentationFormat>Breedbeeld</PresentationFormat>
  <Paragraphs>100</Paragraphs>
  <Slides>18</Slides>
  <Notes>5</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Verdana</vt:lpstr>
      <vt:lpstr>Office Theme</vt:lpstr>
      <vt:lpstr>Campagnevideo</vt:lpstr>
      <vt:lpstr>Puzzel klopt niet</vt:lpstr>
      <vt:lpstr>Maar ook de beeldvorming niet</vt:lpstr>
      <vt:lpstr>Meer vooruit kijken</vt:lpstr>
      <vt:lpstr>Minder mensen tussen 50-74</vt:lpstr>
      <vt:lpstr>Ouderen lijken alleen iets te kosten</vt:lpstr>
      <vt:lpstr>Tussen 65-101…</vt:lpstr>
      <vt:lpstr>Wonen: wat is er nu aan de hand?</vt:lpstr>
      <vt:lpstr>Aan de slag in Denkkamers</vt:lpstr>
      <vt:lpstr>Ouderenzorg in historische context</vt:lpstr>
      <vt:lpstr>Invloeden op de ouderentoekomst</vt:lpstr>
      <vt:lpstr>Nieuwe kijk op de ouderentoekomst</vt:lpstr>
      <vt:lpstr>PowerPoint-presentatie</vt:lpstr>
      <vt:lpstr>Ouderentoekomst als water</vt:lpstr>
      <vt:lpstr>Context zorg voor ouderen</vt:lpstr>
      <vt:lpstr>Het doordenken van het frame</vt:lpstr>
      <vt:lpstr>En dan op reis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Charlotte Vromans</dc:creator>
  <cp:lastModifiedBy>Charlotte Vromans</cp:lastModifiedBy>
  <cp:revision>53</cp:revision>
  <dcterms:created xsi:type="dcterms:W3CDTF">2019-10-30T13:10:16Z</dcterms:created>
  <dcterms:modified xsi:type="dcterms:W3CDTF">2021-03-11T17:01:54Z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2019-10-30T00:00:00Z</vt:filetime>
  </property>
  <property fmtid="{D5CDD505-2E9C-101B-9397-08002B2CF9AE}" pid="3" name="Creator">
    <vt:lpwstr>Adobe InDesign 14.0 (Macintosh)</vt:lpwstr>
  </property>
  <property fmtid="{D5CDD505-2E9C-101B-9397-08002B2CF9AE}" pid="4" name="LastSaved">
    <vt:filetime>2019-10-30T00:00:00Z</vt:filetime>
  </property>
  <property fmtid="{D5CDD505-2E9C-101B-9397-08002B2CF9AE}" pid="5" name="ContentTypeId">
    <vt:lpwstr>0x0101008A0C913437DD724F8E6DC64279F4EB7E</vt:lpwstr>
  </property>
</Properties>
</file>