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4"/>
  </p:sldMasterIdLst>
  <p:notesMasterIdLst>
    <p:notesMasterId r:id="rId7"/>
  </p:notesMasterIdLst>
  <p:handoutMasterIdLst>
    <p:handoutMasterId r:id="rId8"/>
  </p:handoutMasterIdLst>
  <p:sldIdLst>
    <p:sldId id="289" r:id="rId5"/>
    <p:sldId id="290" r:id="rId6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blad" id="{D1F76B3F-649D-FC44-94A7-44991C91A21E}">
          <p14:sldIdLst/>
        </p14:section>
        <p14:section name="Vervolgpagina's" id="{5340CDD0-595C-6B45-948C-613B8A743863}">
          <p14:sldIdLst>
            <p14:sldId id="289"/>
            <p14:sldId id="290"/>
          </p14:sldIdLst>
        </p14:section>
        <p14:section name="Slotpagina" id="{DCF6B1C8-8F8D-CA43-BF58-CD235A34CF7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3E6E"/>
    <a:srgbClr val="66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94" autoAdjust="0"/>
    <p:restoredTop sz="94674" autoAdjust="0"/>
  </p:normalViewPr>
  <p:slideViewPr>
    <p:cSldViewPr snapToGrid="0" snapToObjects="1">
      <p:cViewPr varScale="1">
        <p:scale>
          <a:sx n="126" d="100"/>
          <a:sy n="126" d="100"/>
        </p:scale>
        <p:origin x="90" y="3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anca Vos-Beckers" userId="767acb9b-f668-429f-b52e-bf151984a7b0" providerId="ADAL" clId="{36AEA4E1-89E1-CD4F-8C0A-4F0CD5FBA63B}"/>
    <pc:docChg chg="custSel modSld modMainMaster">
      <pc:chgData name="Bianca Vos-Beckers" userId="767acb9b-f668-429f-b52e-bf151984a7b0" providerId="ADAL" clId="{36AEA4E1-89E1-CD4F-8C0A-4F0CD5FBA63B}" dt="2021-05-19T12:28:36.654" v="6" actId="478"/>
      <pc:docMkLst>
        <pc:docMk/>
      </pc:docMkLst>
      <pc:sldChg chg="addSp delSp modSp mod">
        <pc:chgData name="Bianca Vos-Beckers" userId="767acb9b-f668-429f-b52e-bf151984a7b0" providerId="ADAL" clId="{36AEA4E1-89E1-CD4F-8C0A-4F0CD5FBA63B}" dt="2021-05-19T12:28:36.654" v="6" actId="478"/>
        <pc:sldMkLst>
          <pc:docMk/>
          <pc:sldMk cId="1385064971" sldId="293"/>
        </pc:sldMkLst>
        <pc:spChg chg="add del mod">
          <ac:chgData name="Bianca Vos-Beckers" userId="767acb9b-f668-429f-b52e-bf151984a7b0" providerId="ADAL" clId="{36AEA4E1-89E1-CD4F-8C0A-4F0CD5FBA63B}" dt="2021-05-19T12:23:40.744" v="2" actId="478"/>
          <ac:spMkLst>
            <pc:docMk/>
            <pc:sldMk cId="1385064971" sldId="293"/>
            <ac:spMk id="3" creationId="{7DAE26B7-9448-1D4C-91EE-9166F60D2D63}"/>
          </ac:spMkLst>
        </pc:spChg>
        <pc:spChg chg="add del mod">
          <ac:chgData name="Bianca Vos-Beckers" userId="767acb9b-f668-429f-b52e-bf151984a7b0" providerId="ADAL" clId="{36AEA4E1-89E1-CD4F-8C0A-4F0CD5FBA63B}" dt="2021-05-19T12:28:36.654" v="6" actId="478"/>
          <ac:spMkLst>
            <pc:docMk/>
            <pc:sldMk cId="1385064971" sldId="293"/>
            <ac:spMk id="5" creationId="{74809D95-3932-8845-AD23-3B379A42A086}"/>
          </ac:spMkLst>
        </pc:spChg>
      </pc:sldChg>
      <pc:sldMasterChg chg="modSp">
        <pc:chgData name="Bianca Vos-Beckers" userId="767acb9b-f668-429f-b52e-bf151984a7b0" providerId="ADAL" clId="{36AEA4E1-89E1-CD4F-8C0A-4F0CD5FBA63B}" dt="2021-05-19T12:27:14.998" v="4" actId="16037"/>
        <pc:sldMasterMkLst>
          <pc:docMk/>
          <pc:sldMasterMk cId="3299562382" sldId="2147483821"/>
        </pc:sldMasterMkLst>
        <pc:spChg chg="mod">
          <ac:chgData name="Bianca Vos-Beckers" userId="767acb9b-f668-429f-b52e-bf151984a7b0" providerId="ADAL" clId="{36AEA4E1-89E1-CD4F-8C0A-4F0CD5FBA63B}" dt="2021-05-19T12:24:49.916" v="3" actId="2711"/>
          <ac:spMkLst>
            <pc:docMk/>
            <pc:sldMasterMk cId="3299562382" sldId="2147483821"/>
            <ac:spMk id="2" creationId="{00000000-0000-0000-0000-000000000000}"/>
          </ac:spMkLst>
        </pc:spChg>
        <pc:spChg chg="mod">
          <ac:chgData name="Bianca Vos-Beckers" userId="767acb9b-f668-429f-b52e-bf151984a7b0" providerId="ADAL" clId="{36AEA4E1-89E1-CD4F-8C0A-4F0CD5FBA63B}" dt="2021-05-19T12:27:14.998" v="4" actId="16037"/>
          <ac:spMkLst>
            <pc:docMk/>
            <pc:sldMasterMk cId="3299562382" sldId="2147483821"/>
            <ac:spMk id="3" creationId="{00000000-0000-0000-0000-000000000000}"/>
          </ac:spMkLst>
        </pc:spChg>
      </pc:sldMasterChg>
    </pc:docChg>
  </pc:docChgLst>
  <pc:docChgLst>
    <pc:chgData name="Bianca Vos-Beckers" userId="767acb9b-f668-429f-b52e-bf151984a7b0" providerId="ADAL" clId="{B6344864-74A6-4B49-B6F8-BF81E28E4907}"/>
    <pc:docChg chg="modMainMaster">
      <pc:chgData name="Bianca Vos-Beckers" userId="767acb9b-f668-429f-b52e-bf151984a7b0" providerId="ADAL" clId="{B6344864-74A6-4B49-B6F8-BF81E28E4907}" dt="2021-06-10T06:27:17.119" v="6" actId="1076"/>
      <pc:docMkLst>
        <pc:docMk/>
      </pc:docMkLst>
      <pc:sldMasterChg chg="modSldLayout">
        <pc:chgData name="Bianca Vos-Beckers" userId="767acb9b-f668-429f-b52e-bf151984a7b0" providerId="ADAL" clId="{B6344864-74A6-4B49-B6F8-BF81E28E4907}" dt="2021-06-10T06:27:17.119" v="6" actId="1076"/>
        <pc:sldMasterMkLst>
          <pc:docMk/>
          <pc:sldMasterMk cId="3299562382" sldId="2147483821"/>
        </pc:sldMasterMkLst>
        <pc:sldLayoutChg chg="modSp mod">
          <pc:chgData name="Bianca Vos-Beckers" userId="767acb9b-f668-429f-b52e-bf151984a7b0" providerId="ADAL" clId="{B6344864-74A6-4B49-B6F8-BF81E28E4907}" dt="2021-06-10T06:26:13.892" v="3" actId="1076"/>
          <pc:sldLayoutMkLst>
            <pc:docMk/>
            <pc:sldMasterMk cId="3299562382" sldId="2147483821"/>
            <pc:sldLayoutMk cId="274206542" sldId="2147483858"/>
          </pc:sldLayoutMkLst>
          <pc:picChg chg="mod">
            <ac:chgData name="Bianca Vos-Beckers" userId="767acb9b-f668-429f-b52e-bf151984a7b0" providerId="ADAL" clId="{B6344864-74A6-4B49-B6F8-BF81E28E4907}" dt="2021-06-10T06:26:13.892" v="3" actId="1076"/>
            <ac:picMkLst>
              <pc:docMk/>
              <pc:sldMasterMk cId="3299562382" sldId="2147483821"/>
              <pc:sldLayoutMk cId="274206542" sldId="2147483858"/>
              <ac:picMk id="7" creationId="{E9DCE907-6FE3-5043-979C-0F06E4E9AA48}"/>
            </ac:picMkLst>
          </pc:picChg>
        </pc:sldLayoutChg>
        <pc:sldLayoutChg chg="modSp mod">
          <pc:chgData name="Bianca Vos-Beckers" userId="767acb9b-f668-429f-b52e-bf151984a7b0" providerId="ADAL" clId="{B6344864-74A6-4B49-B6F8-BF81E28E4907}" dt="2021-06-10T06:26:55.095" v="5" actId="1076"/>
          <pc:sldLayoutMkLst>
            <pc:docMk/>
            <pc:sldMasterMk cId="3299562382" sldId="2147483821"/>
            <pc:sldLayoutMk cId="3737434158" sldId="2147483871"/>
          </pc:sldLayoutMkLst>
          <pc:picChg chg="mod">
            <ac:chgData name="Bianca Vos-Beckers" userId="767acb9b-f668-429f-b52e-bf151984a7b0" providerId="ADAL" clId="{B6344864-74A6-4B49-B6F8-BF81E28E4907}" dt="2021-06-10T06:26:55.095" v="5" actId="1076"/>
            <ac:picMkLst>
              <pc:docMk/>
              <pc:sldMasterMk cId="3299562382" sldId="2147483821"/>
              <pc:sldLayoutMk cId="3737434158" sldId="2147483871"/>
              <ac:picMk id="6" creationId="{F72AD303-BDFF-934F-9145-CB4C92C73CB3}"/>
            </ac:picMkLst>
          </pc:picChg>
        </pc:sldLayoutChg>
        <pc:sldLayoutChg chg="modSp mod">
          <pc:chgData name="Bianca Vos-Beckers" userId="767acb9b-f668-429f-b52e-bf151984a7b0" providerId="ADAL" clId="{B6344864-74A6-4B49-B6F8-BF81E28E4907}" dt="2021-06-10T06:26:45.159" v="4" actId="1076"/>
          <pc:sldLayoutMkLst>
            <pc:docMk/>
            <pc:sldMasterMk cId="3299562382" sldId="2147483821"/>
            <pc:sldLayoutMk cId="3775236614" sldId="2147483872"/>
          </pc:sldLayoutMkLst>
          <pc:picChg chg="mod">
            <ac:chgData name="Bianca Vos-Beckers" userId="767acb9b-f668-429f-b52e-bf151984a7b0" providerId="ADAL" clId="{B6344864-74A6-4B49-B6F8-BF81E28E4907}" dt="2021-06-10T06:26:45.159" v="4" actId="1076"/>
            <ac:picMkLst>
              <pc:docMk/>
              <pc:sldMasterMk cId="3299562382" sldId="2147483821"/>
              <pc:sldLayoutMk cId="3775236614" sldId="2147483872"/>
              <ac:picMk id="6" creationId="{8F7D3028-9F69-4644-A249-2E8432A5DE9C}"/>
            </ac:picMkLst>
          </pc:picChg>
        </pc:sldLayoutChg>
        <pc:sldLayoutChg chg="modSp mod">
          <pc:chgData name="Bianca Vos-Beckers" userId="767acb9b-f668-429f-b52e-bf151984a7b0" providerId="ADAL" clId="{B6344864-74A6-4B49-B6F8-BF81E28E4907}" dt="2021-06-10T06:27:17.119" v="6" actId="1076"/>
          <pc:sldLayoutMkLst>
            <pc:docMk/>
            <pc:sldMasterMk cId="3299562382" sldId="2147483821"/>
            <pc:sldLayoutMk cId="3178633478" sldId="2147483873"/>
          </pc:sldLayoutMkLst>
          <pc:picChg chg="mod">
            <ac:chgData name="Bianca Vos-Beckers" userId="767acb9b-f668-429f-b52e-bf151984a7b0" providerId="ADAL" clId="{B6344864-74A6-4B49-B6F8-BF81E28E4907}" dt="2021-06-10T06:27:17.119" v="6" actId="1076"/>
            <ac:picMkLst>
              <pc:docMk/>
              <pc:sldMasterMk cId="3299562382" sldId="2147483821"/>
              <pc:sldLayoutMk cId="3178633478" sldId="2147483873"/>
              <ac:picMk id="7" creationId="{6F667120-90A3-E741-801D-CCE9CA950AB2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5046B-E3A6-4E43-9D24-8C38ABDF8202}" type="datetimeFigureOut">
              <a:rPr lang="nl-NL"/>
              <a:t>5-6-2022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2CFB6-CBE2-1D40-B0FD-77D0D9479B87}" type="slidenum">
              <a:r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425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81FFB-193A-004A-8F01-EDDF22D7C2C9}" type="datetimeFigureOut">
              <a:rPr lang="nl-NL" smtClean="0"/>
              <a:t>5-6-2022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5B985-02CB-C043-BB52-8D24F3A71D81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187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60F246EA-2CA6-A949-8C74-EFA4609F56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xmlns="" id="{84548843-C499-E245-95D4-C33008F15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1400400"/>
            <a:ext cx="8722800" cy="856800"/>
          </a:xfrm>
          <a:prstGeom prst="rect">
            <a:avLst/>
          </a:prstGeom>
        </p:spPr>
        <p:txBody>
          <a:bodyPr/>
          <a:lstStyle>
            <a:lvl1pPr>
              <a:defRPr cap="all" baseline="0">
                <a:solidFill>
                  <a:schemeClr val="bg1">
                    <a:alpha val="94000"/>
                  </a:schemeClr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0" name="Tijdelijke aanduiding voor inhoud 1">
            <a:extLst>
              <a:ext uri="{FF2B5EF4-FFF2-40B4-BE49-F238E27FC236}">
                <a16:creationId xmlns:a16="http://schemas.microsoft.com/office/drawing/2014/main" xmlns="" id="{C3A00F72-3AB5-E14B-B4B6-C3FE088A9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00" y="2331719"/>
            <a:ext cx="8722799" cy="1743013"/>
          </a:xfrm>
        </p:spPr>
        <p:txBody>
          <a:bodyPr/>
          <a:lstStyle>
            <a:lvl1pPr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F10A5C45-3525-4B49-ADF7-2EF353ADB3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0800" y="190800"/>
            <a:ext cx="673100" cy="6731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F72AD303-BDFF-934F-9145-CB4C92C73C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64000" y="190800"/>
            <a:ext cx="1082675" cy="676275"/>
          </a:xfrm>
          <a:prstGeom prst="rect">
            <a:avLst/>
          </a:prstGeom>
        </p:spPr>
      </p:pic>
      <p:pic>
        <p:nvPicPr>
          <p:cNvPr id="8" name="Content Placeholder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0" y="4092570"/>
            <a:ext cx="2603848" cy="101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3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xmlns="" id="{B8A9C812-2E58-0645-A293-BECF92250576}"/>
              </a:ext>
            </a:extLst>
          </p:cNvPr>
          <p:cNvSpPr/>
          <p:nvPr userDrawn="1"/>
        </p:nvSpPr>
        <p:spPr>
          <a:xfrm>
            <a:off x="0" y="0"/>
            <a:ext cx="9144000" cy="4089600"/>
          </a:xfrm>
          <a:prstGeom prst="rect">
            <a:avLst/>
          </a:prstGeom>
          <a:solidFill>
            <a:srgbClr val="66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jdelijke aanduiding voor inhoud 1">
            <a:extLst>
              <a:ext uri="{FF2B5EF4-FFF2-40B4-BE49-F238E27FC236}">
                <a16:creationId xmlns:a16="http://schemas.microsoft.com/office/drawing/2014/main" xmlns="" id="{E6F7F96C-6BFF-6F43-9987-44ED1DB5F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00" y="1200151"/>
            <a:ext cx="8722799" cy="2874582"/>
          </a:xfr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4" name="Tijdelijke aanduiding voor inhoud 2">
            <a:extLst>
              <a:ext uri="{FF2B5EF4-FFF2-40B4-BE49-F238E27FC236}">
                <a16:creationId xmlns:a16="http://schemas.microsoft.com/office/drawing/2014/main" xmlns="" id="{FC0CC26D-4375-804A-A98F-81E6E01505AC}"/>
              </a:ext>
            </a:extLst>
          </p:cNvPr>
          <p:cNvSpPr txBox="1">
            <a:spLocks/>
          </p:cNvSpPr>
          <p:nvPr userDrawn="1"/>
        </p:nvSpPr>
        <p:spPr>
          <a:xfrm>
            <a:off x="2769607" y="4236031"/>
            <a:ext cx="6183880" cy="7461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0" name="Tijdelijke aanduiding voor inhoud 3">
            <a:extLst>
              <a:ext uri="{FF2B5EF4-FFF2-40B4-BE49-F238E27FC236}">
                <a16:creationId xmlns:a16="http://schemas.microsoft.com/office/drawing/2014/main" xmlns="" id="{CFDF3A75-0FAB-4F4F-9617-610FEDF2CE7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43591" y="4272566"/>
            <a:ext cx="5509896" cy="6731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>
                <a:latin typeface="Arial"/>
                <a:cs typeface="Arial"/>
              </a:defRPr>
            </a:lvl1pPr>
            <a:lvl2pPr marL="457200" indent="0">
              <a:buFontTx/>
              <a:buNone/>
              <a:defRPr sz="12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Gegevens afzender (denk aan: naam, contactgegevens, opleiding, enz.)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6F667120-90A3-E741-801D-CCE9CA950A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4000" y="4269391"/>
            <a:ext cx="10826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3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A8308C1A-2923-C64E-B68B-9EEA862187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xmlns="" id="{651403BA-E744-2547-B84E-67A9F03F50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1400400"/>
            <a:ext cx="8722800" cy="857250"/>
          </a:xfrm>
          <a:prstGeom prst="rect">
            <a:avLst/>
          </a:prstGeom>
        </p:spPr>
        <p:txBody>
          <a:bodyPr/>
          <a:lstStyle>
            <a:lvl1pPr>
              <a:defRPr cap="all" baseline="0">
                <a:solidFill>
                  <a:schemeClr val="bg1">
                    <a:alpha val="94000"/>
                  </a:schemeClr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F28BE7C8-DFA0-BF4B-B29B-CB6594498A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0800" y="190800"/>
            <a:ext cx="673100" cy="6731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8F7D3028-9F69-4644-A249-2E8432A5DE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64000" y="190800"/>
            <a:ext cx="10826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3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-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5F485B2E-A8FA-EE4D-AC7A-FBA782AF40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9143998" cy="5143499"/>
          </a:xfrm>
          <a:prstGeom prst="rect">
            <a:avLst/>
          </a:prstGeom>
        </p:spPr>
      </p:pic>
      <p:sp>
        <p:nvSpPr>
          <p:cNvPr id="4" name="Tijdelijke aanduiding voor afbeelding 4">
            <a:extLst>
              <a:ext uri="{FF2B5EF4-FFF2-40B4-BE49-F238E27FC236}">
                <a16:creationId xmlns:a16="http://schemas.microsoft.com/office/drawing/2014/main" xmlns="" id="{8AEE0225-7956-3A4F-8287-786BC27D76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51200"/>
            <a:ext cx="9144000" cy="4107600"/>
          </a:xfrm>
          <a:blipFill>
            <a:blip r:embed="rId3"/>
            <a:stretch>
              <a:fillRect/>
            </a:stretch>
          </a:blipFill>
        </p:spPr>
        <p:txBody>
          <a:bodyPr tIns="1188000" anchor="t" anchorCtr="0"/>
          <a:lstStyle>
            <a:lvl1pPr algn="ctr">
              <a:defRPr>
                <a:solidFill>
                  <a:srgbClr val="663366"/>
                </a:solidFill>
              </a:defRPr>
            </a:lvl1pPr>
          </a:lstStyle>
          <a:p>
            <a:r>
              <a:rPr lang="nl-NL" dirty="0"/>
              <a:t>Eigen voorblad maken: klik op het pictogram hieronder en voeg een eigen afbeelding toe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E9DCE907-6FE3-5043-979C-0F06E4E9AA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64000" y="190800"/>
            <a:ext cx="10826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-teks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92468" y="4630341"/>
            <a:ext cx="63648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‹#›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2468" y="1137600"/>
            <a:ext cx="7440928" cy="85725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7" y="2044800"/>
            <a:ext cx="7440929" cy="2534400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-teks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9143998" cy="5143499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92468" y="4630341"/>
            <a:ext cx="6366115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‹#›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2468" y="1137600"/>
            <a:ext cx="7440928" cy="85725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7" y="2044800"/>
            <a:ext cx="7440929" cy="2534400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-teks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494000" y="4630341"/>
            <a:ext cx="6364800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‹#›</a:t>
            </a:fld>
            <a:endParaRPr lang="nl-NL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494000" y="1136590"/>
            <a:ext cx="7439396" cy="8572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4000" y="2044800"/>
            <a:ext cx="7439396" cy="2535583"/>
          </a:xfrm>
        </p:spPr>
        <p:txBody>
          <a:bodyPr/>
          <a:lstStyle>
            <a:lvl1pPr algn="r">
              <a:defRPr sz="2400">
                <a:latin typeface="Arial"/>
                <a:cs typeface="Arial"/>
              </a:defRPr>
            </a:lvl1pPr>
            <a:lvl2pPr algn="r"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pagina-titel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12400" y="1200151"/>
            <a:ext cx="8722799" cy="2874582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494000" y="4630341"/>
            <a:ext cx="6364800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‹#›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E2EE66E6-DAAA-514E-8E4A-56C847E2A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0" y="206375"/>
            <a:ext cx="8722800" cy="85725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3062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Vervolgpagina-titel-twee-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06375"/>
            <a:ext cx="87228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 dirty="0"/>
              <a:t>Titel </a:t>
            </a:r>
            <a:r>
              <a:rPr lang="nl-NL" dirty="0" err="1"/>
              <a:t>volgblad</a:t>
            </a:r>
            <a:r>
              <a:rPr lang="nl-NL" dirty="0"/>
              <a:t> </a:t>
            </a:r>
            <a:r>
              <a:rPr lang="nl-NL" dirty="0" err="1"/>
              <a:t>Arial</a:t>
            </a:r>
            <a:r>
              <a:rPr lang="nl-NL" dirty="0"/>
              <a:t> 28pt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12400" y="1200151"/>
            <a:ext cx="4284000" cy="2894954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199" y="1200150"/>
            <a:ext cx="4283401" cy="2894955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494000" y="4630341"/>
            <a:ext cx="6364800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027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Vervolgpagina-afbeelding-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2093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EBF4E01A-DE5C-8844-9077-C8295A69C29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12400" y="206375"/>
            <a:ext cx="8722800" cy="857250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/>
          <a:p>
            <a:r>
              <a:rPr lang="nl-NL" dirty="0"/>
              <a:t>Titel van presentatie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12400" y="1200151"/>
            <a:ext cx="8722799" cy="287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sjabloon te bewerken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494000" y="4630341"/>
            <a:ext cx="6364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C1A7FFB-7E9A-E347-8F80-8E2C647B3625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62" y="4712889"/>
            <a:ext cx="688270" cy="24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6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58" r:id="rId3"/>
    <p:sldLayoutId id="2147483832" r:id="rId4"/>
    <p:sldLayoutId id="2147483834" r:id="rId5"/>
    <p:sldLayoutId id="2147483833" r:id="rId6"/>
    <p:sldLayoutId id="2147483823" r:id="rId7"/>
    <p:sldLayoutId id="2147483825" r:id="rId8"/>
    <p:sldLayoutId id="2147483830" r:id="rId9"/>
    <p:sldLayoutId id="2147483873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rgbClr val="66006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f.nl/files/2020-02/thema-uitgave-open-pedagogy.pdf" TargetMode="External"/><Relationship Id="rId2" Type="http://schemas.openxmlformats.org/officeDocument/2006/relationships/hyperlink" Target="https://op.europa.eu/en/publication-detail/-/publication/c52b6cab-a82c-4e75-8420-d2431196d11d/language-e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/4.0/deed.nl" TargetMode="External"/><Relationship Id="rId5" Type="http://schemas.openxmlformats.org/officeDocument/2006/relationships/hyperlink" Target="https://robertschuwer.nl/download/mulder-janssen-5coe.pdf" TargetMode="External"/><Relationship Id="rId4" Type="http://schemas.openxmlformats.org/officeDocument/2006/relationships/hyperlink" Target="https://blog3.han.nl/hanicto/model-open-pedagogy-en-studentbetrokkenhei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664" y="1277645"/>
            <a:ext cx="5394156" cy="399527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38024" y="76584"/>
            <a:ext cx="2225084" cy="79412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Open Education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28750" y="1346225"/>
            <a:ext cx="1976284" cy="1207666"/>
          </a:xfrm>
          <a:prstGeom prst="roundRect">
            <a:avLst/>
          </a:prstGeom>
          <a:solidFill>
            <a:srgbClr val="6E3E6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nl-NL" sz="1200" b="1"/>
              <a:t>Open in plaats</a:t>
            </a:r>
          </a:p>
          <a:p>
            <a:pPr>
              <a:buFont typeface="Arial" pitchFamily="34" charset="0"/>
              <a:buChar char="•"/>
            </a:pPr>
            <a:r>
              <a:rPr lang="nl-NL" sz="1200" b="1"/>
              <a:t>Open in tijd</a:t>
            </a:r>
          </a:p>
          <a:p>
            <a:pPr>
              <a:buFont typeface="Arial" pitchFamily="34" charset="0"/>
              <a:buChar char="•"/>
            </a:pPr>
            <a:r>
              <a:rPr lang="nl-NL" sz="1200" b="1"/>
              <a:t>Open in tempo</a:t>
            </a:r>
          </a:p>
          <a:p>
            <a:pPr>
              <a:buFont typeface="Arial" pitchFamily="34" charset="0"/>
              <a:buChar char="•"/>
            </a:pPr>
            <a:r>
              <a:rPr lang="nl-NL" sz="1200" b="1"/>
              <a:t>Open in programma</a:t>
            </a:r>
          </a:p>
          <a:p>
            <a:pPr>
              <a:buFont typeface="Arial" pitchFamily="34" charset="0"/>
              <a:buChar char="•"/>
            </a:pPr>
            <a:r>
              <a:rPr lang="nl-NL" sz="1200" b="1"/>
              <a:t>Open toegang</a:t>
            </a:r>
            <a:endParaRPr lang="nl-NL" sz="1200" b="1" dirty="0"/>
          </a:p>
        </p:txBody>
      </p:sp>
      <p:sp>
        <p:nvSpPr>
          <p:cNvPr id="24" name="Rectangle 23"/>
          <p:cNvSpPr/>
          <p:nvPr/>
        </p:nvSpPr>
        <p:spPr>
          <a:xfrm>
            <a:off x="120896" y="1038448"/>
            <a:ext cx="3488566" cy="30777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1400" dirty="0"/>
              <a:t>Laagdrempelige(r</a:t>
            </a:r>
            <a:r>
              <a:rPr lang="nl-NL" sz="1400" dirty="0" smtClean="0"/>
              <a:t>) toegang </a:t>
            </a:r>
            <a:r>
              <a:rPr lang="nl-NL" sz="1400" dirty="0"/>
              <a:t>tot onderwijs</a:t>
            </a:r>
          </a:p>
        </p:txBody>
      </p:sp>
      <p:sp>
        <p:nvSpPr>
          <p:cNvPr id="21" name="Oval 20"/>
          <p:cNvSpPr/>
          <p:nvPr/>
        </p:nvSpPr>
        <p:spPr>
          <a:xfrm>
            <a:off x="3459277" y="1144663"/>
            <a:ext cx="1025585" cy="403123"/>
          </a:xfrm>
          <a:prstGeom prst="ellipse">
            <a:avLst/>
          </a:prstGeom>
          <a:solidFill>
            <a:schemeClr val="bg1"/>
          </a:solidFill>
          <a:ln w="19050">
            <a:solidFill>
              <a:srgbClr val="6E3E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klassiek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2047" y="3533342"/>
            <a:ext cx="3780504" cy="5232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1400" dirty="0"/>
              <a:t>Samenwerking met partijen binnen en over de grenzen van onderwijsinstellingen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9676" y="1967598"/>
            <a:ext cx="1954444" cy="73866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1400" dirty="0"/>
              <a:t>Open toegankelijk maken van </a:t>
            </a:r>
            <a:r>
              <a:rPr lang="nl-NL" sz="1400" dirty="0" smtClean="0"/>
              <a:t>(resultaten van) </a:t>
            </a:r>
            <a:r>
              <a:rPr lang="nl-NL" sz="1400" dirty="0"/>
              <a:t>onderwijs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89250" y="1038448"/>
            <a:ext cx="2512299" cy="30777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1400" dirty="0" smtClean="0"/>
              <a:t>Opening Up Education</a:t>
            </a:r>
            <a:endParaRPr lang="nl-NL" sz="1400" dirty="0"/>
          </a:p>
        </p:txBody>
      </p:sp>
      <p:sp>
        <p:nvSpPr>
          <p:cNvPr id="32" name="Rounded Rectangle 31"/>
          <p:cNvSpPr/>
          <p:nvPr/>
        </p:nvSpPr>
        <p:spPr>
          <a:xfrm>
            <a:off x="170056" y="2704637"/>
            <a:ext cx="2571856" cy="522695"/>
          </a:xfrm>
          <a:prstGeom prst="roundRect">
            <a:avLst/>
          </a:prstGeom>
          <a:solidFill>
            <a:srgbClr val="6E3E6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dirty="0" smtClean="0"/>
              <a:t>Open Educational Resources</a:t>
            </a:r>
          </a:p>
          <a:p>
            <a:r>
              <a:rPr lang="en-US" sz="1200" b="1" dirty="0" smtClean="0"/>
              <a:t>Open Pedagogy</a:t>
            </a:r>
            <a:endParaRPr lang="nl-NL" sz="1200" b="1" dirty="0"/>
          </a:p>
        </p:txBody>
      </p:sp>
    </p:spTree>
    <p:extLst>
      <p:ext uri="{BB962C8B-B14F-4D97-AF65-F5344CB8AC3E}">
        <p14:creationId xmlns:p14="http://schemas.microsoft.com/office/powerpoint/2010/main" val="84400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2400" y="708660"/>
            <a:ext cx="8722799" cy="3337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 err="1" smtClean="0"/>
              <a:t>Bronnen</a:t>
            </a:r>
            <a:endParaRPr lang="nl-NL" sz="1200" b="1" dirty="0" smtClean="0"/>
          </a:p>
          <a:p>
            <a:pPr marL="0" indent="0">
              <a:buNone/>
            </a:pPr>
            <a:r>
              <a:rPr lang="nl-NL" sz="1000" dirty="0" smtClean="0"/>
              <a:t>Inamorato </a:t>
            </a:r>
            <a:r>
              <a:rPr lang="nl-NL" sz="1000" dirty="0"/>
              <a:t>dos Santos, A., Punie, Y., &amp; Castaño-Muñoz, J. (2016). </a:t>
            </a:r>
            <a:r>
              <a:rPr lang="nl-NL" sz="1000" i="1" dirty="0"/>
              <a:t>Opening up Education: A Support Framework for Higher Education Institutions</a:t>
            </a:r>
            <a:r>
              <a:rPr lang="nl-NL" sz="1000" dirty="0"/>
              <a:t>. JRC Science for Policy Report, EUR 27938 EN; doi:10.2791/293408 </a:t>
            </a:r>
            <a:r>
              <a:rPr lang="nl-NL" sz="1000" b="1" dirty="0">
                <a:hlinkClick r:id="rId2"/>
              </a:rPr>
              <a:t>https://op.europa.eu/en/publication-detail/-/</a:t>
            </a:r>
            <a:r>
              <a:rPr lang="nl-NL" sz="1000" b="1" dirty="0" smtClean="0">
                <a:hlinkClick r:id="rId2"/>
              </a:rPr>
              <a:t>publication/c52b6cab-a82c-4e75-8420-d2431196d11d/language-en</a:t>
            </a:r>
            <a:endParaRPr lang="nl-NL" sz="1000" b="1" dirty="0" smtClean="0"/>
          </a:p>
          <a:p>
            <a:pPr marL="0" indent="0">
              <a:buNone/>
            </a:pPr>
            <a:endParaRPr lang="en-US" sz="1000" b="1" dirty="0"/>
          </a:p>
          <a:p>
            <a:pPr marL="0" indent="0" fontAlgn="base">
              <a:buNone/>
            </a:pPr>
            <a:r>
              <a:rPr lang="nl-NL" sz="1000" dirty="0"/>
              <a:t>Jacobi, R., Schuwer, R. &amp; van der Woert, N. (2019). Thema-uitgave Open Pedagogy. Er is meer Open Pedagogy dan je denkt! SURF, Nederland. </a:t>
            </a:r>
            <a:r>
              <a:rPr lang="nl-NL" sz="1000" b="1" dirty="0">
                <a:hlinkClick r:id="rId3"/>
              </a:rPr>
              <a:t>https://</a:t>
            </a:r>
            <a:r>
              <a:rPr lang="nl-NL" sz="1000" b="1" dirty="0" smtClean="0">
                <a:hlinkClick r:id="rId3"/>
              </a:rPr>
              <a:t>www.surf.nl/files/2020-02/thema-uitgave-open-pedagogy.pdf</a:t>
            </a:r>
            <a:endParaRPr lang="nl-NL" sz="1000" b="1" dirty="0" smtClean="0"/>
          </a:p>
          <a:p>
            <a:pPr marL="0" indent="0" fontAlgn="base">
              <a:buNone/>
            </a:pPr>
            <a:endParaRPr lang="nl-NL" sz="1000" dirty="0"/>
          </a:p>
          <a:p>
            <a:pPr marL="0" indent="0" fontAlgn="base">
              <a:buNone/>
            </a:pPr>
            <a:r>
              <a:rPr lang="nl-NL" sz="1000" dirty="0"/>
              <a:t>Jacobi, R., De Jong, M., &amp; Post, M. (2021, June 25). Model open pedagogy en Studentbetrokkenheid. </a:t>
            </a:r>
            <a:r>
              <a:rPr lang="nl-NL" sz="1000" b="1" dirty="0">
                <a:hlinkClick r:id="rId4"/>
              </a:rPr>
              <a:t>https://blog3.han.nl/hanicto/model-open-pedagogy-en-studentbetrokkenheid</a:t>
            </a:r>
            <a:r>
              <a:rPr lang="nl-NL" sz="1000" b="1" dirty="0" smtClean="0">
                <a:hlinkClick r:id="rId4"/>
              </a:rPr>
              <a:t>/</a:t>
            </a:r>
            <a:endParaRPr lang="nl-NL" sz="1000" b="1" dirty="0" smtClean="0"/>
          </a:p>
          <a:p>
            <a:pPr marL="0" indent="0" fontAlgn="base">
              <a:buNone/>
            </a:pPr>
            <a:endParaRPr lang="en-US" sz="1000" b="1" dirty="0"/>
          </a:p>
          <a:p>
            <a:pPr marL="0" indent="0" fontAlgn="base">
              <a:buNone/>
            </a:pPr>
            <a:r>
              <a:rPr lang="nl-NL" sz="1000" dirty="0"/>
              <a:t>Mulder, F. &amp; Janssen. B. (2013). Open (het) onderwijs. In R. Jacobi, H. Jelgerhuis &amp; N. van der Woert (Eds.), </a:t>
            </a:r>
            <a:r>
              <a:rPr lang="nl-NL" sz="1000" i="1" dirty="0"/>
              <a:t>Trendrapport Open Educational Resources 2013</a:t>
            </a:r>
            <a:r>
              <a:rPr lang="nl-NL" sz="1000" dirty="0"/>
              <a:t> (pp. 38-43). SURF. </a:t>
            </a:r>
            <a:r>
              <a:rPr lang="nl-NL" sz="1000" b="1" dirty="0">
                <a:hlinkClick r:id="rId5"/>
              </a:rPr>
              <a:t>https://</a:t>
            </a:r>
            <a:r>
              <a:rPr lang="nl-NL" sz="1000" b="1" dirty="0" smtClean="0">
                <a:hlinkClick r:id="rId5"/>
              </a:rPr>
              <a:t>robertschuwer.nl/download/mulder-janssen-5coe.pdf</a:t>
            </a:r>
            <a:endParaRPr lang="nl-NL" sz="1000" b="1" dirty="0" smtClean="0"/>
          </a:p>
          <a:p>
            <a:pPr marL="0" indent="0" fontAlgn="base">
              <a:buNone/>
            </a:pPr>
            <a:endParaRPr lang="en-US" sz="1000" b="1" dirty="0"/>
          </a:p>
          <a:p>
            <a:pPr marL="0" indent="0" fontAlgn="base">
              <a:buNone/>
            </a:pPr>
            <a:endParaRPr lang="en-US" sz="1000" b="1" dirty="0" smtClean="0"/>
          </a:p>
          <a:p>
            <a:pPr marL="0" indent="0" fontAlgn="base">
              <a:buNone/>
            </a:pPr>
            <a:r>
              <a:rPr lang="en-US" sz="1000" dirty="0" err="1" smtClean="0"/>
              <a:t>Deze</a:t>
            </a:r>
            <a:r>
              <a:rPr lang="en-US" sz="1000" dirty="0" smtClean="0"/>
              <a:t> </a:t>
            </a:r>
            <a:r>
              <a:rPr lang="en-US" sz="1000" dirty="0" err="1" smtClean="0"/>
              <a:t>presentatie</a:t>
            </a:r>
            <a:r>
              <a:rPr lang="en-US" sz="1000" dirty="0" smtClean="0"/>
              <a:t> is door de auteur, Robert Schuwer, </a:t>
            </a:r>
            <a:r>
              <a:rPr lang="en-US" sz="1000" dirty="0" err="1" smtClean="0"/>
              <a:t>beschikbaar</a:t>
            </a:r>
            <a:r>
              <a:rPr lang="en-US" sz="1000" dirty="0" smtClean="0"/>
              <a:t> </a:t>
            </a:r>
            <a:r>
              <a:rPr lang="en-US" sz="1000" dirty="0" err="1" smtClean="0"/>
              <a:t>gesteld</a:t>
            </a:r>
            <a:r>
              <a:rPr lang="en-US" sz="1000" dirty="0" smtClean="0"/>
              <a:t> </a:t>
            </a:r>
            <a:r>
              <a:rPr lang="en-US" sz="1000" dirty="0" err="1" smtClean="0"/>
              <a:t>onder</a:t>
            </a:r>
            <a:r>
              <a:rPr lang="en-US" sz="1000" dirty="0" smtClean="0"/>
              <a:t> de </a:t>
            </a:r>
            <a:r>
              <a:rPr lang="en-US" sz="1000" dirty="0" smtClean="0">
                <a:hlinkClick r:id="rId6"/>
              </a:rPr>
              <a:t>Creative Commons </a:t>
            </a:r>
            <a:r>
              <a:rPr lang="nl-NL" sz="1000" dirty="0" smtClean="0">
                <a:hlinkClick r:id="rId6"/>
              </a:rPr>
              <a:t>Naamsvermelding </a:t>
            </a:r>
            <a:r>
              <a:rPr lang="nl-NL" sz="1000" dirty="0">
                <a:hlinkClick r:id="rId6"/>
              </a:rPr>
              <a:t>4.0 Internationaal (CC BY 4.0</a:t>
            </a:r>
            <a:r>
              <a:rPr lang="nl-NL" sz="1000" dirty="0" smtClean="0">
                <a:hlinkClick r:id="rId6"/>
              </a:rPr>
              <a:t>)</a:t>
            </a:r>
            <a:r>
              <a:rPr lang="nl-NL" sz="1000" dirty="0" smtClean="0"/>
              <a:t> licentie. </a:t>
            </a:r>
            <a:endParaRPr lang="nl-NL" sz="1000" dirty="0"/>
          </a:p>
          <a:p>
            <a:pPr marL="0" indent="0">
              <a:buNone/>
            </a:pPr>
            <a:endParaRPr lang="nl-NL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t>2</a:t>
            </a:fld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400" y="206375"/>
            <a:ext cx="8722800" cy="438909"/>
          </a:xfrm>
        </p:spPr>
        <p:txBody>
          <a:bodyPr>
            <a:normAutofit/>
          </a:bodyPr>
          <a:lstStyle/>
          <a:p>
            <a:r>
              <a:rPr lang="en-US" sz="1600" dirty="0" err="1" smtClean="0"/>
              <a:t>Colofon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990724116"/>
      </p:ext>
    </p:extLst>
  </p:cSld>
  <p:clrMapOvr>
    <a:masterClrMapping/>
  </p:clrMapOvr>
</p:sld>
</file>

<file path=ppt/theme/theme1.xml><?xml version="1.0" encoding="utf-8"?>
<a:theme xmlns:a="http://schemas.openxmlformats.org/drawingml/2006/main" name="Fontys-basis-Diamodel">
  <a:themeElements>
    <a:clrScheme name="Fontys kleurenpallet">
      <a:dk1>
        <a:srgbClr val="663366"/>
      </a:dk1>
      <a:lt1>
        <a:srgbClr val="FFFFFF"/>
      </a:lt1>
      <a:dk2>
        <a:srgbClr val="663366"/>
      </a:dk2>
      <a:lt2>
        <a:srgbClr val="EEECE1"/>
      </a:lt2>
      <a:accent1>
        <a:srgbClr val="E5007D"/>
      </a:accent1>
      <a:accent2>
        <a:srgbClr val="0076E0"/>
      </a:accent2>
      <a:accent3>
        <a:srgbClr val="008386"/>
      </a:accent3>
      <a:accent4>
        <a:srgbClr val="39B549"/>
      </a:accent4>
      <a:accent5>
        <a:srgbClr val="FF9900"/>
      </a:accent5>
      <a:accent6>
        <a:srgbClr val="FFCC00"/>
      </a:accent6>
      <a:hlink>
        <a:srgbClr val="0076E0"/>
      </a:hlink>
      <a:folHlink>
        <a:srgbClr val="0099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none" rtlCol="0" anchor="t" anchorCtr="0">
        <a:spAutoFit/>
      </a:bodyPr>
      <a:lstStyle>
        <a:defPPr algn="l"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7BDDFF13177D4693F09005414741AC" ma:contentTypeVersion="12" ma:contentTypeDescription="Een nieuw document maken." ma:contentTypeScope="" ma:versionID="fc50a1da185c978a8583a5d8eab79c9f">
  <xsd:schema xmlns:xsd="http://www.w3.org/2001/XMLSchema" xmlns:xs="http://www.w3.org/2001/XMLSchema" xmlns:p="http://schemas.microsoft.com/office/2006/metadata/properties" xmlns:ns2="21c6a3c2-85dc-415e-b19c-ed765145eaa0" xmlns:ns3="5f10e6fc-3965-4692-85c0-a22e654cbe88" targetNamespace="http://schemas.microsoft.com/office/2006/metadata/properties" ma:root="true" ma:fieldsID="8faafe09419733c7b7b4dcde3329a4b6" ns2:_="" ns3:_="">
    <xsd:import namespace="21c6a3c2-85dc-415e-b19c-ed765145eaa0"/>
    <xsd:import namespace="5f10e6fc-3965-4692-85c0-a22e654cbe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6a3c2-85dc-415e-b19c-ed765145ea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10e6fc-3965-4692-85c0-a22e654cbe8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C6AE87-ABFD-49AC-BF48-36A41AA2364B}">
  <ds:schemaRefs>
    <ds:schemaRef ds:uri="http://schemas.microsoft.com/office/2006/documentManagement/types"/>
    <ds:schemaRef ds:uri="5f10e6fc-3965-4692-85c0-a22e654cbe88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21c6a3c2-85dc-415e-b19c-ed765145eaa0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53B6C01-EE2C-4403-B874-D9E57C855B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c6a3c2-85dc-415e-b19c-ed765145eaa0"/>
    <ds:schemaRef ds:uri="5f10e6fc-3965-4692-85c0-a22e654cbe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C6D579-B400-438E-BD59-AFBAD5FB6F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70</Words>
  <Application>Microsoft Office PowerPoint</Application>
  <PresentationFormat>On-screen Show (16:9)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Fontys-basis-Diamodel</vt:lpstr>
      <vt:lpstr>PowerPoint Presentation</vt:lpstr>
      <vt:lpstr>Colofon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Vincent van Brink</dc:creator>
  <cp:lastModifiedBy>Robert Schuwer</cp:lastModifiedBy>
  <cp:revision>154</cp:revision>
  <cp:lastPrinted>2014-08-19T14:33:34Z</cp:lastPrinted>
  <dcterms:created xsi:type="dcterms:W3CDTF">2014-08-06T13:54:14Z</dcterms:created>
  <dcterms:modified xsi:type="dcterms:W3CDTF">2022-06-05T14:14:55Z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0x010100677BDDFF13177D4693F09005414741AC</vt:lpwstr>
  </property>
</Properties>
</file>